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4"/>
  </p:sldMasterIdLst>
  <p:notesMasterIdLst>
    <p:notesMasterId r:id="rId21"/>
  </p:notesMasterIdLst>
  <p:sldIdLst>
    <p:sldId id="256" r:id="rId5"/>
    <p:sldId id="267" r:id="rId6"/>
    <p:sldId id="268" r:id="rId7"/>
    <p:sldId id="257" r:id="rId8"/>
    <p:sldId id="260" r:id="rId9"/>
    <p:sldId id="273" r:id="rId10"/>
    <p:sldId id="274" r:id="rId11"/>
    <p:sldId id="264" r:id="rId12"/>
    <p:sldId id="265" r:id="rId13"/>
    <p:sldId id="270" r:id="rId14"/>
    <p:sldId id="275" r:id="rId15"/>
    <p:sldId id="276" r:id="rId16"/>
    <p:sldId id="278" r:id="rId17"/>
    <p:sldId id="271" r:id="rId18"/>
    <p:sldId id="272"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541" autoAdjust="0"/>
  </p:normalViewPr>
  <p:slideViewPr>
    <p:cSldViewPr snapToGrid="0">
      <p:cViewPr varScale="1">
        <p:scale>
          <a:sx n="71" d="100"/>
          <a:sy n="71" d="100"/>
        </p:scale>
        <p:origin x="413"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10.svg"/><Relationship Id="rId4" Type="http://schemas.openxmlformats.org/officeDocument/2006/relationships/image" Target="../media/image34.svg"/><Relationship Id="rId9" Type="http://schemas.openxmlformats.org/officeDocument/2006/relationships/image" Target="../media/image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10.svg"/><Relationship Id="rId4" Type="http://schemas.openxmlformats.org/officeDocument/2006/relationships/image" Target="../media/image34.svg"/><Relationship Id="rId9"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D55F7A-5BC4-454A-BABD-7192552E599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FB515DC-5FCF-4C16-9E0C-D128B55AE567}">
      <dgm:prSet/>
      <dgm:spPr/>
      <dgm:t>
        <a:bodyPr/>
        <a:lstStyle/>
        <a:p>
          <a:r>
            <a:rPr lang="nl-NL"/>
            <a:t>Brief schrijven voor Amnesty International. (juridisch)</a:t>
          </a:r>
          <a:endParaRPr lang="en-US"/>
        </a:p>
      </dgm:t>
    </dgm:pt>
    <dgm:pt modelId="{2E938CBF-21DC-4C47-B4C7-86FBD422E973}" type="parTrans" cxnId="{6853E8FC-85C2-4582-AE91-D4FDC88BA33E}">
      <dgm:prSet/>
      <dgm:spPr/>
      <dgm:t>
        <a:bodyPr/>
        <a:lstStyle/>
        <a:p>
          <a:endParaRPr lang="en-US"/>
        </a:p>
      </dgm:t>
    </dgm:pt>
    <dgm:pt modelId="{8797A5E8-29F8-4080-AB06-3D67ED685FC4}" type="sibTrans" cxnId="{6853E8FC-85C2-4582-AE91-D4FDC88BA33E}">
      <dgm:prSet/>
      <dgm:spPr/>
      <dgm:t>
        <a:bodyPr/>
        <a:lstStyle/>
        <a:p>
          <a:endParaRPr lang="en-US"/>
        </a:p>
      </dgm:t>
    </dgm:pt>
    <dgm:pt modelId="{3F6453FE-9D4E-4943-AA43-2FA0A4589905}">
      <dgm:prSet/>
      <dgm:spPr/>
      <dgm:t>
        <a:bodyPr/>
        <a:lstStyle/>
        <a:p>
          <a:r>
            <a:rPr lang="nl-NL"/>
            <a:t>Betekenisvol interview/gesprek houden met iemand die oorlog heeft meegemaakt, een situatie waarin vrijheden beperkt zijn geweest.</a:t>
          </a:r>
          <a:endParaRPr lang="en-US"/>
        </a:p>
      </dgm:t>
    </dgm:pt>
    <dgm:pt modelId="{C334FDF9-C909-40B8-8F52-CE86BBC9419E}" type="parTrans" cxnId="{0700B155-382C-4F79-8260-8EB4020CDCB3}">
      <dgm:prSet/>
      <dgm:spPr/>
      <dgm:t>
        <a:bodyPr/>
        <a:lstStyle/>
        <a:p>
          <a:endParaRPr lang="en-US"/>
        </a:p>
      </dgm:t>
    </dgm:pt>
    <dgm:pt modelId="{FAA3AD88-FFA5-49A2-9B6F-44CF09D58E5E}" type="sibTrans" cxnId="{0700B155-382C-4F79-8260-8EB4020CDCB3}">
      <dgm:prSet/>
      <dgm:spPr/>
      <dgm:t>
        <a:bodyPr/>
        <a:lstStyle/>
        <a:p>
          <a:endParaRPr lang="en-US"/>
        </a:p>
      </dgm:t>
    </dgm:pt>
    <dgm:pt modelId="{E583C409-B103-45A2-8C75-C46315471BE9}">
      <dgm:prSet/>
      <dgm:spPr/>
      <dgm:t>
        <a:bodyPr/>
        <a:lstStyle/>
        <a:p>
          <a:r>
            <a:rPr lang="nl-NL"/>
            <a:t>Vrijwilligerswerk voor een organisatie die zich inzet voor mensenrechten.</a:t>
          </a:r>
          <a:endParaRPr lang="en-US"/>
        </a:p>
      </dgm:t>
    </dgm:pt>
    <dgm:pt modelId="{A3B57DEE-D153-43BA-A04A-0FEFF89A81A8}" type="parTrans" cxnId="{E53767E4-6D06-4BFF-B5D9-BD1323BB7B62}">
      <dgm:prSet/>
      <dgm:spPr/>
      <dgm:t>
        <a:bodyPr/>
        <a:lstStyle/>
        <a:p>
          <a:endParaRPr lang="en-US"/>
        </a:p>
      </dgm:t>
    </dgm:pt>
    <dgm:pt modelId="{B7512649-E875-4A37-9749-9D7918983440}" type="sibTrans" cxnId="{E53767E4-6D06-4BFF-B5D9-BD1323BB7B62}">
      <dgm:prSet/>
      <dgm:spPr/>
      <dgm:t>
        <a:bodyPr/>
        <a:lstStyle/>
        <a:p>
          <a:endParaRPr lang="en-US"/>
        </a:p>
      </dgm:t>
    </dgm:pt>
    <dgm:pt modelId="{A080CA4D-5180-4C7F-A01E-2ADD3D9AEA0F}">
      <dgm:prSet/>
      <dgm:spPr/>
      <dgm:t>
        <a:bodyPr/>
        <a:lstStyle/>
        <a:p>
          <a:r>
            <a:rPr lang="nl-NL"/>
            <a:t>Betekenisvol interview/gesprek houden met iemand die in een situatie heeft geleefd waarin mensenrechten geschonden werden. </a:t>
          </a:r>
          <a:endParaRPr lang="en-US"/>
        </a:p>
      </dgm:t>
    </dgm:pt>
    <dgm:pt modelId="{46BE5CF5-CCB9-4970-93E6-4C048E91DEEA}" type="parTrans" cxnId="{FD909A00-78D5-4421-BDA5-C5FE83FB487F}">
      <dgm:prSet/>
      <dgm:spPr/>
      <dgm:t>
        <a:bodyPr/>
        <a:lstStyle/>
        <a:p>
          <a:endParaRPr lang="en-US"/>
        </a:p>
      </dgm:t>
    </dgm:pt>
    <dgm:pt modelId="{A0E021D6-4DD0-4C21-BE2F-D411276D0EF0}" type="sibTrans" cxnId="{FD909A00-78D5-4421-BDA5-C5FE83FB487F}">
      <dgm:prSet/>
      <dgm:spPr/>
      <dgm:t>
        <a:bodyPr/>
        <a:lstStyle/>
        <a:p>
          <a:endParaRPr lang="en-US"/>
        </a:p>
      </dgm:t>
    </dgm:pt>
    <dgm:pt modelId="{90E9A80D-F71F-4CBD-AD9C-8DDCEBA755E4}" type="pres">
      <dgm:prSet presAssocID="{B3D55F7A-5BC4-454A-BABD-7192552E599A}" presName="root" presStyleCnt="0">
        <dgm:presLayoutVars>
          <dgm:dir/>
          <dgm:resizeHandles val="exact"/>
        </dgm:presLayoutVars>
      </dgm:prSet>
      <dgm:spPr/>
    </dgm:pt>
    <dgm:pt modelId="{4A9FC563-0DA9-42A5-AD40-18887787D165}" type="pres">
      <dgm:prSet presAssocID="{AFB515DC-5FCF-4C16-9E0C-D128B55AE567}" presName="compNode" presStyleCnt="0"/>
      <dgm:spPr/>
    </dgm:pt>
    <dgm:pt modelId="{796C8C23-E4F8-406F-8211-9209161A0609}" type="pres">
      <dgm:prSet presAssocID="{AFB515DC-5FCF-4C16-9E0C-D128B55AE567}" presName="bgRect" presStyleLbl="bgShp" presStyleIdx="0" presStyleCnt="4"/>
      <dgm:spPr/>
    </dgm:pt>
    <dgm:pt modelId="{27C25E87-190D-4009-80E5-E799C770918C}" type="pres">
      <dgm:prSet presAssocID="{AFB515DC-5FCF-4C16-9E0C-D128B55AE56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1F813E67-4E55-40FA-8F22-0C576AD0BB74}" type="pres">
      <dgm:prSet presAssocID="{AFB515DC-5FCF-4C16-9E0C-D128B55AE567}" presName="spaceRect" presStyleCnt="0"/>
      <dgm:spPr/>
    </dgm:pt>
    <dgm:pt modelId="{A2A26210-81E0-48FE-AF68-EE30398A0E6F}" type="pres">
      <dgm:prSet presAssocID="{AFB515DC-5FCF-4C16-9E0C-D128B55AE567}" presName="parTx" presStyleLbl="revTx" presStyleIdx="0" presStyleCnt="4">
        <dgm:presLayoutVars>
          <dgm:chMax val="0"/>
          <dgm:chPref val="0"/>
        </dgm:presLayoutVars>
      </dgm:prSet>
      <dgm:spPr/>
    </dgm:pt>
    <dgm:pt modelId="{A921772E-A9AC-4F56-AFAC-31A0DACD67B2}" type="pres">
      <dgm:prSet presAssocID="{8797A5E8-29F8-4080-AB06-3D67ED685FC4}" presName="sibTrans" presStyleCnt="0"/>
      <dgm:spPr/>
    </dgm:pt>
    <dgm:pt modelId="{0DA02419-F53B-499B-A976-F16E960EB2EE}" type="pres">
      <dgm:prSet presAssocID="{3F6453FE-9D4E-4943-AA43-2FA0A4589905}" presName="compNode" presStyleCnt="0"/>
      <dgm:spPr/>
    </dgm:pt>
    <dgm:pt modelId="{3B8C57DF-AE30-4107-A92A-BAC49E48AB14}" type="pres">
      <dgm:prSet presAssocID="{3F6453FE-9D4E-4943-AA43-2FA0A4589905}" presName="bgRect" presStyleLbl="bgShp" presStyleIdx="1" presStyleCnt="4"/>
      <dgm:spPr/>
    </dgm:pt>
    <dgm:pt modelId="{19D6DA7B-32DE-4A08-9348-3B4C5FDF86C9}" type="pres">
      <dgm:prSet presAssocID="{3F6453FE-9D4E-4943-AA43-2FA0A45899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ragen"/>
        </a:ext>
      </dgm:extLst>
    </dgm:pt>
    <dgm:pt modelId="{035A2A30-FB18-44C0-8CD9-E288EB07C5FD}" type="pres">
      <dgm:prSet presAssocID="{3F6453FE-9D4E-4943-AA43-2FA0A4589905}" presName="spaceRect" presStyleCnt="0"/>
      <dgm:spPr/>
    </dgm:pt>
    <dgm:pt modelId="{3597E8C4-10EC-477D-82E5-09568764A1A1}" type="pres">
      <dgm:prSet presAssocID="{3F6453FE-9D4E-4943-AA43-2FA0A4589905}" presName="parTx" presStyleLbl="revTx" presStyleIdx="1" presStyleCnt="4">
        <dgm:presLayoutVars>
          <dgm:chMax val="0"/>
          <dgm:chPref val="0"/>
        </dgm:presLayoutVars>
      </dgm:prSet>
      <dgm:spPr/>
    </dgm:pt>
    <dgm:pt modelId="{FEA4D11D-0095-4CB6-9E6A-A88F54792756}" type="pres">
      <dgm:prSet presAssocID="{FAA3AD88-FFA5-49A2-9B6F-44CF09D58E5E}" presName="sibTrans" presStyleCnt="0"/>
      <dgm:spPr/>
    </dgm:pt>
    <dgm:pt modelId="{BB041E0B-A7DC-41EE-8831-8F3AC7B1CAB9}" type="pres">
      <dgm:prSet presAssocID="{E583C409-B103-45A2-8C75-C46315471BE9}" presName="compNode" presStyleCnt="0"/>
      <dgm:spPr/>
    </dgm:pt>
    <dgm:pt modelId="{25BE84C3-5EB7-436F-ACB9-CCD0146CA037}" type="pres">
      <dgm:prSet presAssocID="{E583C409-B103-45A2-8C75-C46315471BE9}" presName="bgRect" presStyleLbl="bgShp" presStyleIdx="2" presStyleCnt="4"/>
      <dgm:spPr/>
    </dgm:pt>
    <dgm:pt modelId="{6E15BEB6-8DFB-4C8D-A293-D4622B4E6657}" type="pres">
      <dgm:prSet presAssocID="{E583C409-B103-45A2-8C75-C46315471BE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08BD2139-6CDD-4004-81E3-D808F84F5873}" type="pres">
      <dgm:prSet presAssocID="{E583C409-B103-45A2-8C75-C46315471BE9}" presName="spaceRect" presStyleCnt="0"/>
      <dgm:spPr/>
    </dgm:pt>
    <dgm:pt modelId="{9EE681D3-1315-4D9E-9454-BEBB023E2510}" type="pres">
      <dgm:prSet presAssocID="{E583C409-B103-45A2-8C75-C46315471BE9}" presName="parTx" presStyleLbl="revTx" presStyleIdx="2" presStyleCnt="4">
        <dgm:presLayoutVars>
          <dgm:chMax val="0"/>
          <dgm:chPref val="0"/>
        </dgm:presLayoutVars>
      </dgm:prSet>
      <dgm:spPr/>
    </dgm:pt>
    <dgm:pt modelId="{BCAC9678-FE31-46DE-90FE-548130E4AE57}" type="pres">
      <dgm:prSet presAssocID="{B7512649-E875-4A37-9749-9D7918983440}" presName="sibTrans" presStyleCnt="0"/>
      <dgm:spPr/>
    </dgm:pt>
    <dgm:pt modelId="{9EC7190D-1B46-4133-946C-78D014723FC8}" type="pres">
      <dgm:prSet presAssocID="{A080CA4D-5180-4C7F-A01E-2ADD3D9AEA0F}" presName="compNode" presStyleCnt="0"/>
      <dgm:spPr/>
    </dgm:pt>
    <dgm:pt modelId="{1BB87203-148B-4E54-967A-4EB6D135F40F}" type="pres">
      <dgm:prSet presAssocID="{A080CA4D-5180-4C7F-A01E-2ADD3D9AEA0F}" presName="bgRect" presStyleLbl="bgShp" presStyleIdx="3" presStyleCnt="4"/>
      <dgm:spPr/>
    </dgm:pt>
    <dgm:pt modelId="{16034A72-459E-4748-8A31-91845FA6056E}" type="pres">
      <dgm:prSet presAssocID="{A080CA4D-5180-4C7F-A01E-2ADD3D9AEA0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448DE24D-727D-4CDF-99E9-2853B923A968}" type="pres">
      <dgm:prSet presAssocID="{A080CA4D-5180-4C7F-A01E-2ADD3D9AEA0F}" presName="spaceRect" presStyleCnt="0"/>
      <dgm:spPr/>
    </dgm:pt>
    <dgm:pt modelId="{86733DF8-6FDD-4E7D-B91F-4904A150854E}" type="pres">
      <dgm:prSet presAssocID="{A080CA4D-5180-4C7F-A01E-2ADD3D9AEA0F}" presName="parTx" presStyleLbl="revTx" presStyleIdx="3" presStyleCnt="4">
        <dgm:presLayoutVars>
          <dgm:chMax val="0"/>
          <dgm:chPref val="0"/>
        </dgm:presLayoutVars>
      </dgm:prSet>
      <dgm:spPr/>
    </dgm:pt>
  </dgm:ptLst>
  <dgm:cxnLst>
    <dgm:cxn modelId="{FD909A00-78D5-4421-BDA5-C5FE83FB487F}" srcId="{B3D55F7A-5BC4-454A-BABD-7192552E599A}" destId="{A080CA4D-5180-4C7F-A01E-2ADD3D9AEA0F}" srcOrd="3" destOrd="0" parTransId="{46BE5CF5-CCB9-4970-93E6-4C048E91DEEA}" sibTransId="{A0E021D6-4DD0-4C21-BE2F-D411276D0EF0}"/>
    <dgm:cxn modelId="{882B7408-99FD-403A-9D35-2445AD874EDE}" type="presOf" srcId="{A080CA4D-5180-4C7F-A01E-2ADD3D9AEA0F}" destId="{86733DF8-6FDD-4E7D-B91F-4904A150854E}" srcOrd="0" destOrd="0" presId="urn:microsoft.com/office/officeart/2018/2/layout/IconVerticalSolidList"/>
    <dgm:cxn modelId="{E7870F21-E4B1-4913-B9CB-7A6076505089}" type="presOf" srcId="{3F6453FE-9D4E-4943-AA43-2FA0A4589905}" destId="{3597E8C4-10EC-477D-82E5-09568764A1A1}" srcOrd="0" destOrd="0" presId="urn:microsoft.com/office/officeart/2018/2/layout/IconVerticalSolidList"/>
    <dgm:cxn modelId="{9CB5B82D-124A-44E9-8808-FE6EF2EA777C}" type="presOf" srcId="{B3D55F7A-5BC4-454A-BABD-7192552E599A}" destId="{90E9A80D-F71F-4CBD-AD9C-8DDCEBA755E4}" srcOrd="0" destOrd="0" presId="urn:microsoft.com/office/officeart/2018/2/layout/IconVerticalSolidList"/>
    <dgm:cxn modelId="{1429BD45-9632-46A7-A2FF-B0395E1EC111}" type="presOf" srcId="{AFB515DC-5FCF-4C16-9E0C-D128B55AE567}" destId="{A2A26210-81E0-48FE-AF68-EE30398A0E6F}" srcOrd="0" destOrd="0" presId="urn:microsoft.com/office/officeart/2018/2/layout/IconVerticalSolidList"/>
    <dgm:cxn modelId="{0700B155-382C-4F79-8260-8EB4020CDCB3}" srcId="{B3D55F7A-5BC4-454A-BABD-7192552E599A}" destId="{3F6453FE-9D4E-4943-AA43-2FA0A4589905}" srcOrd="1" destOrd="0" parTransId="{C334FDF9-C909-40B8-8F52-CE86BBC9419E}" sibTransId="{FAA3AD88-FFA5-49A2-9B6F-44CF09D58E5E}"/>
    <dgm:cxn modelId="{E53767E4-6D06-4BFF-B5D9-BD1323BB7B62}" srcId="{B3D55F7A-5BC4-454A-BABD-7192552E599A}" destId="{E583C409-B103-45A2-8C75-C46315471BE9}" srcOrd="2" destOrd="0" parTransId="{A3B57DEE-D153-43BA-A04A-0FEFF89A81A8}" sibTransId="{B7512649-E875-4A37-9749-9D7918983440}"/>
    <dgm:cxn modelId="{F361D0E4-6B57-420F-8584-B54AA30D15D3}" type="presOf" srcId="{E583C409-B103-45A2-8C75-C46315471BE9}" destId="{9EE681D3-1315-4D9E-9454-BEBB023E2510}" srcOrd="0" destOrd="0" presId="urn:microsoft.com/office/officeart/2018/2/layout/IconVerticalSolidList"/>
    <dgm:cxn modelId="{6853E8FC-85C2-4582-AE91-D4FDC88BA33E}" srcId="{B3D55F7A-5BC4-454A-BABD-7192552E599A}" destId="{AFB515DC-5FCF-4C16-9E0C-D128B55AE567}" srcOrd="0" destOrd="0" parTransId="{2E938CBF-21DC-4C47-B4C7-86FBD422E973}" sibTransId="{8797A5E8-29F8-4080-AB06-3D67ED685FC4}"/>
    <dgm:cxn modelId="{3DC3C198-E591-48F8-B734-A095C02B203F}" type="presParOf" srcId="{90E9A80D-F71F-4CBD-AD9C-8DDCEBA755E4}" destId="{4A9FC563-0DA9-42A5-AD40-18887787D165}" srcOrd="0" destOrd="0" presId="urn:microsoft.com/office/officeart/2018/2/layout/IconVerticalSolidList"/>
    <dgm:cxn modelId="{004B844D-B131-4B88-9449-30D538C98EBD}" type="presParOf" srcId="{4A9FC563-0DA9-42A5-AD40-18887787D165}" destId="{796C8C23-E4F8-406F-8211-9209161A0609}" srcOrd="0" destOrd="0" presId="urn:microsoft.com/office/officeart/2018/2/layout/IconVerticalSolidList"/>
    <dgm:cxn modelId="{18C40BA6-6683-49EC-A65B-25A9A85205AF}" type="presParOf" srcId="{4A9FC563-0DA9-42A5-AD40-18887787D165}" destId="{27C25E87-190D-4009-80E5-E799C770918C}" srcOrd="1" destOrd="0" presId="urn:microsoft.com/office/officeart/2018/2/layout/IconVerticalSolidList"/>
    <dgm:cxn modelId="{154D8FFA-697E-4C1E-92F8-70E03F832A81}" type="presParOf" srcId="{4A9FC563-0DA9-42A5-AD40-18887787D165}" destId="{1F813E67-4E55-40FA-8F22-0C576AD0BB74}" srcOrd="2" destOrd="0" presId="urn:microsoft.com/office/officeart/2018/2/layout/IconVerticalSolidList"/>
    <dgm:cxn modelId="{2F06BA82-FB1B-416B-9784-2CE2926F434E}" type="presParOf" srcId="{4A9FC563-0DA9-42A5-AD40-18887787D165}" destId="{A2A26210-81E0-48FE-AF68-EE30398A0E6F}" srcOrd="3" destOrd="0" presId="urn:microsoft.com/office/officeart/2018/2/layout/IconVerticalSolidList"/>
    <dgm:cxn modelId="{3B26AEFB-2C1C-4FFA-B6DF-BD424556076C}" type="presParOf" srcId="{90E9A80D-F71F-4CBD-AD9C-8DDCEBA755E4}" destId="{A921772E-A9AC-4F56-AFAC-31A0DACD67B2}" srcOrd="1" destOrd="0" presId="urn:microsoft.com/office/officeart/2018/2/layout/IconVerticalSolidList"/>
    <dgm:cxn modelId="{3441FE51-B5B8-4E96-AD7E-D4E120AD662F}" type="presParOf" srcId="{90E9A80D-F71F-4CBD-AD9C-8DDCEBA755E4}" destId="{0DA02419-F53B-499B-A976-F16E960EB2EE}" srcOrd="2" destOrd="0" presId="urn:microsoft.com/office/officeart/2018/2/layout/IconVerticalSolidList"/>
    <dgm:cxn modelId="{90ACBBA0-00B7-4106-8916-24CE3CA3BFAE}" type="presParOf" srcId="{0DA02419-F53B-499B-A976-F16E960EB2EE}" destId="{3B8C57DF-AE30-4107-A92A-BAC49E48AB14}" srcOrd="0" destOrd="0" presId="urn:microsoft.com/office/officeart/2018/2/layout/IconVerticalSolidList"/>
    <dgm:cxn modelId="{E23C9776-0471-4F4D-B442-C7F0E33E0365}" type="presParOf" srcId="{0DA02419-F53B-499B-A976-F16E960EB2EE}" destId="{19D6DA7B-32DE-4A08-9348-3B4C5FDF86C9}" srcOrd="1" destOrd="0" presId="urn:microsoft.com/office/officeart/2018/2/layout/IconVerticalSolidList"/>
    <dgm:cxn modelId="{52533D9E-DE83-49DF-B5B4-C5F214EE0AD4}" type="presParOf" srcId="{0DA02419-F53B-499B-A976-F16E960EB2EE}" destId="{035A2A30-FB18-44C0-8CD9-E288EB07C5FD}" srcOrd="2" destOrd="0" presId="urn:microsoft.com/office/officeart/2018/2/layout/IconVerticalSolidList"/>
    <dgm:cxn modelId="{7AFFE9D7-C631-4779-A5A1-554BAA67DDE3}" type="presParOf" srcId="{0DA02419-F53B-499B-A976-F16E960EB2EE}" destId="{3597E8C4-10EC-477D-82E5-09568764A1A1}" srcOrd="3" destOrd="0" presId="urn:microsoft.com/office/officeart/2018/2/layout/IconVerticalSolidList"/>
    <dgm:cxn modelId="{7A251FA5-0ED5-4DDD-9319-F63806CF6142}" type="presParOf" srcId="{90E9A80D-F71F-4CBD-AD9C-8DDCEBA755E4}" destId="{FEA4D11D-0095-4CB6-9E6A-A88F54792756}" srcOrd="3" destOrd="0" presId="urn:microsoft.com/office/officeart/2018/2/layout/IconVerticalSolidList"/>
    <dgm:cxn modelId="{503A41F2-733E-4116-B9D1-D31DD2FE9E77}" type="presParOf" srcId="{90E9A80D-F71F-4CBD-AD9C-8DDCEBA755E4}" destId="{BB041E0B-A7DC-41EE-8831-8F3AC7B1CAB9}" srcOrd="4" destOrd="0" presId="urn:microsoft.com/office/officeart/2018/2/layout/IconVerticalSolidList"/>
    <dgm:cxn modelId="{DF3F1FC9-A196-4334-A2AB-01B5369C2A9F}" type="presParOf" srcId="{BB041E0B-A7DC-41EE-8831-8F3AC7B1CAB9}" destId="{25BE84C3-5EB7-436F-ACB9-CCD0146CA037}" srcOrd="0" destOrd="0" presId="urn:microsoft.com/office/officeart/2018/2/layout/IconVerticalSolidList"/>
    <dgm:cxn modelId="{220697C5-8279-407B-AC41-1EC72EAEC72D}" type="presParOf" srcId="{BB041E0B-A7DC-41EE-8831-8F3AC7B1CAB9}" destId="{6E15BEB6-8DFB-4C8D-A293-D4622B4E6657}" srcOrd="1" destOrd="0" presId="urn:microsoft.com/office/officeart/2018/2/layout/IconVerticalSolidList"/>
    <dgm:cxn modelId="{BFB72CC2-2CC8-40D7-95AA-CACE2EE7814C}" type="presParOf" srcId="{BB041E0B-A7DC-41EE-8831-8F3AC7B1CAB9}" destId="{08BD2139-6CDD-4004-81E3-D808F84F5873}" srcOrd="2" destOrd="0" presId="urn:microsoft.com/office/officeart/2018/2/layout/IconVerticalSolidList"/>
    <dgm:cxn modelId="{742EC7CC-4A55-41DE-B01C-641BB57D33C0}" type="presParOf" srcId="{BB041E0B-A7DC-41EE-8831-8F3AC7B1CAB9}" destId="{9EE681D3-1315-4D9E-9454-BEBB023E2510}" srcOrd="3" destOrd="0" presId="urn:microsoft.com/office/officeart/2018/2/layout/IconVerticalSolidList"/>
    <dgm:cxn modelId="{CD2D4143-F7C6-4492-881F-F0876844861D}" type="presParOf" srcId="{90E9A80D-F71F-4CBD-AD9C-8DDCEBA755E4}" destId="{BCAC9678-FE31-46DE-90FE-548130E4AE57}" srcOrd="5" destOrd="0" presId="urn:microsoft.com/office/officeart/2018/2/layout/IconVerticalSolidList"/>
    <dgm:cxn modelId="{3F3BD7EE-90EB-4CF7-8FFA-7AF175302E57}" type="presParOf" srcId="{90E9A80D-F71F-4CBD-AD9C-8DDCEBA755E4}" destId="{9EC7190D-1B46-4133-946C-78D014723FC8}" srcOrd="6" destOrd="0" presId="urn:microsoft.com/office/officeart/2018/2/layout/IconVerticalSolidList"/>
    <dgm:cxn modelId="{BD07E361-6B7A-4632-81E2-FE810145D893}" type="presParOf" srcId="{9EC7190D-1B46-4133-946C-78D014723FC8}" destId="{1BB87203-148B-4E54-967A-4EB6D135F40F}" srcOrd="0" destOrd="0" presId="urn:microsoft.com/office/officeart/2018/2/layout/IconVerticalSolidList"/>
    <dgm:cxn modelId="{F7F74E9B-20B8-4692-A695-1313E6BD947A}" type="presParOf" srcId="{9EC7190D-1B46-4133-946C-78D014723FC8}" destId="{16034A72-459E-4748-8A31-91845FA6056E}" srcOrd="1" destOrd="0" presId="urn:microsoft.com/office/officeart/2018/2/layout/IconVerticalSolidList"/>
    <dgm:cxn modelId="{523C62D4-19D3-47ED-B1C6-0E4A2901551F}" type="presParOf" srcId="{9EC7190D-1B46-4133-946C-78D014723FC8}" destId="{448DE24D-727D-4CDF-99E9-2853B923A968}" srcOrd="2" destOrd="0" presId="urn:microsoft.com/office/officeart/2018/2/layout/IconVerticalSolidList"/>
    <dgm:cxn modelId="{B4C93C20-7509-4E04-BD9D-158CEEEF26C1}" type="presParOf" srcId="{9EC7190D-1B46-4133-946C-78D014723FC8}" destId="{86733DF8-6FDD-4E7D-B91F-4904A150854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F11FB0-EDA7-4DFB-8DAC-C8A5E8A923F0}"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9B4D2C87-5C94-41CE-A189-8F5D383916A6}">
      <dgm:prSet/>
      <dgm:spPr/>
      <dgm:t>
        <a:bodyPr/>
        <a:lstStyle/>
        <a:p>
          <a:pPr>
            <a:lnSpc>
              <a:spcPct val="100000"/>
            </a:lnSpc>
          </a:pPr>
          <a:r>
            <a:rPr lang="nl-NL" dirty="0"/>
            <a:t>Aan het eind van de les kan je in je eigen woorden uitleggen wat de term ‘polarisering’ betekent.</a:t>
          </a:r>
          <a:endParaRPr lang="en-US" dirty="0"/>
        </a:p>
      </dgm:t>
    </dgm:pt>
    <dgm:pt modelId="{18F10E1B-FDCB-413D-9F7F-A48DBE17F455}" type="parTrans" cxnId="{2E76D227-EC85-456D-AD56-767F648A1E0C}">
      <dgm:prSet/>
      <dgm:spPr/>
      <dgm:t>
        <a:bodyPr/>
        <a:lstStyle/>
        <a:p>
          <a:endParaRPr lang="en-US"/>
        </a:p>
      </dgm:t>
    </dgm:pt>
    <dgm:pt modelId="{92FFAAC3-3E51-4F20-9170-46B4845E8F24}" type="sibTrans" cxnId="{2E76D227-EC85-456D-AD56-767F648A1E0C}">
      <dgm:prSet/>
      <dgm:spPr/>
      <dgm:t>
        <a:bodyPr/>
        <a:lstStyle/>
        <a:p>
          <a:endParaRPr lang="en-US"/>
        </a:p>
      </dgm:t>
    </dgm:pt>
    <dgm:pt modelId="{D1EBC2E3-206D-4ED1-9B98-62EA7AEA69CF}">
      <dgm:prSet/>
      <dgm:spPr/>
      <dgm:t>
        <a:bodyPr/>
        <a:lstStyle/>
        <a:p>
          <a:pPr>
            <a:lnSpc>
              <a:spcPct val="100000"/>
            </a:lnSpc>
          </a:pPr>
          <a:r>
            <a:rPr lang="nl-NL" dirty="0"/>
            <a:t>Aan het eind van de les snap je hoe mensen gepolariseerd raken en kan je in je eigen woorden uitleggen waarom dit door moderne technologieën in stand wordt gehouden. </a:t>
          </a:r>
          <a:endParaRPr lang="en-US" dirty="0"/>
        </a:p>
      </dgm:t>
    </dgm:pt>
    <dgm:pt modelId="{E92527C7-67BA-44DA-AC64-250B7620F13D}" type="parTrans" cxnId="{FB1861B1-3C7E-445E-94BD-D2EE2B31EAA7}">
      <dgm:prSet/>
      <dgm:spPr/>
      <dgm:t>
        <a:bodyPr/>
        <a:lstStyle/>
        <a:p>
          <a:endParaRPr lang="en-US"/>
        </a:p>
      </dgm:t>
    </dgm:pt>
    <dgm:pt modelId="{2E3DFC08-2633-4F2C-B25E-8D6EC264C300}" type="sibTrans" cxnId="{FB1861B1-3C7E-445E-94BD-D2EE2B31EAA7}">
      <dgm:prSet/>
      <dgm:spPr/>
      <dgm:t>
        <a:bodyPr/>
        <a:lstStyle/>
        <a:p>
          <a:endParaRPr lang="en-US"/>
        </a:p>
      </dgm:t>
    </dgm:pt>
    <dgm:pt modelId="{B786BB3C-3E41-4E99-9988-A96CE1D48852}" type="pres">
      <dgm:prSet presAssocID="{48F11FB0-EDA7-4DFB-8DAC-C8A5E8A923F0}" presName="root" presStyleCnt="0">
        <dgm:presLayoutVars>
          <dgm:dir/>
          <dgm:resizeHandles val="exact"/>
        </dgm:presLayoutVars>
      </dgm:prSet>
      <dgm:spPr/>
    </dgm:pt>
    <dgm:pt modelId="{22768982-851F-4D61-A2DC-00DAE4E8FCD9}" type="pres">
      <dgm:prSet presAssocID="{9B4D2C87-5C94-41CE-A189-8F5D383916A6}" presName="compNode" presStyleCnt="0"/>
      <dgm:spPr/>
    </dgm:pt>
    <dgm:pt modelId="{BD580789-4298-4C2C-9CC3-63813B66AB1C}" type="pres">
      <dgm:prSet presAssocID="{9B4D2C87-5C94-41CE-A189-8F5D383916A6}" presName="bgRect" presStyleLbl="bgShp" presStyleIdx="0" presStyleCnt="2"/>
      <dgm:spPr/>
    </dgm:pt>
    <dgm:pt modelId="{B6EC04DE-D21E-4CFB-A0A5-1355544FA410}" type="pres">
      <dgm:prSet presAssocID="{9B4D2C87-5C94-41CE-A189-8F5D383916A6}" presName="iconRect" presStyleLbl="node1" presStyleIdx="0" presStyleCnt="2"/>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at van rechts naar links"/>
        </a:ext>
      </dgm:extLst>
    </dgm:pt>
    <dgm:pt modelId="{37795983-895F-43B9-BC7B-D3ECE615AB6D}" type="pres">
      <dgm:prSet presAssocID="{9B4D2C87-5C94-41CE-A189-8F5D383916A6}" presName="spaceRect" presStyleCnt="0"/>
      <dgm:spPr/>
    </dgm:pt>
    <dgm:pt modelId="{B489A35A-AE18-43D5-8567-89CB8EEE83E5}" type="pres">
      <dgm:prSet presAssocID="{9B4D2C87-5C94-41CE-A189-8F5D383916A6}" presName="parTx" presStyleLbl="revTx" presStyleIdx="0" presStyleCnt="2">
        <dgm:presLayoutVars>
          <dgm:chMax val="0"/>
          <dgm:chPref val="0"/>
        </dgm:presLayoutVars>
      </dgm:prSet>
      <dgm:spPr/>
    </dgm:pt>
    <dgm:pt modelId="{A9847A2F-D9B4-4DD7-A8CC-145F6E060CC2}" type="pres">
      <dgm:prSet presAssocID="{92FFAAC3-3E51-4F20-9170-46B4845E8F24}" presName="sibTrans" presStyleCnt="0"/>
      <dgm:spPr/>
    </dgm:pt>
    <dgm:pt modelId="{0187A139-88EF-4E32-A5E3-C4C3B9F593AD}" type="pres">
      <dgm:prSet presAssocID="{D1EBC2E3-206D-4ED1-9B98-62EA7AEA69CF}" presName="compNode" presStyleCnt="0"/>
      <dgm:spPr/>
    </dgm:pt>
    <dgm:pt modelId="{A572888A-8808-4681-8554-87B648A8025E}" type="pres">
      <dgm:prSet presAssocID="{D1EBC2E3-206D-4ED1-9B98-62EA7AEA69CF}" presName="bgRect" presStyleLbl="bgShp" presStyleIdx="1" presStyleCnt="2"/>
      <dgm:spPr/>
    </dgm:pt>
    <dgm:pt modelId="{B2D1008E-778B-4CF1-9B65-33C977CAC74D}" type="pres">
      <dgm:prSet presAssocID="{D1EBC2E3-206D-4ED1-9B98-62EA7AEA69CF}"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ersenen in hoofd"/>
        </a:ext>
      </dgm:extLst>
    </dgm:pt>
    <dgm:pt modelId="{F430E3E9-7238-4C4B-8D6F-5D9A67140D8D}" type="pres">
      <dgm:prSet presAssocID="{D1EBC2E3-206D-4ED1-9B98-62EA7AEA69CF}" presName="spaceRect" presStyleCnt="0"/>
      <dgm:spPr/>
    </dgm:pt>
    <dgm:pt modelId="{CDB22912-2497-458C-8448-3387A3B5D5F2}" type="pres">
      <dgm:prSet presAssocID="{D1EBC2E3-206D-4ED1-9B98-62EA7AEA69CF}" presName="parTx" presStyleLbl="revTx" presStyleIdx="1" presStyleCnt="2">
        <dgm:presLayoutVars>
          <dgm:chMax val="0"/>
          <dgm:chPref val="0"/>
        </dgm:presLayoutVars>
      </dgm:prSet>
      <dgm:spPr/>
    </dgm:pt>
  </dgm:ptLst>
  <dgm:cxnLst>
    <dgm:cxn modelId="{733E3906-DF15-4317-AD4A-F04B92923D42}" type="presOf" srcId="{48F11FB0-EDA7-4DFB-8DAC-C8A5E8A923F0}" destId="{B786BB3C-3E41-4E99-9988-A96CE1D48852}" srcOrd="0" destOrd="0" presId="urn:microsoft.com/office/officeart/2018/2/layout/IconVerticalSolidList"/>
    <dgm:cxn modelId="{2E76D227-EC85-456D-AD56-767F648A1E0C}" srcId="{48F11FB0-EDA7-4DFB-8DAC-C8A5E8A923F0}" destId="{9B4D2C87-5C94-41CE-A189-8F5D383916A6}" srcOrd="0" destOrd="0" parTransId="{18F10E1B-FDCB-413D-9F7F-A48DBE17F455}" sibTransId="{92FFAAC3-3E51-4F20-9170-46B4845E8F24}"/>
    <dgm:cxn modelId="{A9DFDD57-885F-4A89-9FF6-124D8110FE52}" type="presOf" srcId="{D1EBC2E3-206D-4ED1-9B98-62EA7AEA69CF}" destId="{CDB22912-2497-458C-8448-3387A3B5D5F2}" srcOrd="0" destOrd="0" presId="urn:microsoft.com/office/officeart/2018/2/layout/IconVerticalSolidList"/>
    <dgm:cxn modelId="{ED4E65A5-B01C-4506-A6D4-BB9B54522F0B}" type="presOf" srcId="{9B4D2C87-5C94-41CE-A189-8F5D383916A6}" destId="{B489A35A-AE18-43D5-8567-89CB8EEE83E5}" srcOrd="0" destOrd="0" presId="urn:microsoft.com/office/officeart/2018/2/layout/IconVerticalSolidList"/>
    <dgm:cxn modelId="{FB1861B1-3C7E-445E-94BD-D2EE2B31EAA7}" srcId="{48F11FB0-EDA7-4DFB-8DAC-C8A5E8A923F0}" destId="{D1EBC2E3-206D-4ED1-9B98-62EA7AEA69CF}" srcOrd="1" destOrd="0" parTransId="{E92527C7-67BA-44DA-AC64-250B7620F13D}" sibTransId="{2E3DFC08-2633-4F2C-B25E-8D6EC264C300}"/>
    <dgm:cxn modelId="{9997582B-1029-460A-84F5-AFB1DCCC0D30}" type="presParOf" srcId="{B786BB3C-3E41-4E99-9988-A96CE1D48852}" destId="{22768982-851F-4D61-A2DC-00DAE4E8FCD9}" srcOrd="0" destOrd="0" presId="urn:microsoft.com/office/officeart/2018/2/layout/IconVerticalSolidList"/>
    <dgm:cxn modelId="{88E527D3-DC58-491B-9A04-13FEEF04BA48}" type="presParOf" srcId="{22768982-851F-4D61-A2DC-00DAE4E8FCD9}" destId="{BD580789-4298-4C2C-9CC3-63813B66AB1C}" srcOrd="0" destOrd="0" presId="urn:microsoft.com/office/officeart/2018/2/layout/IconVerticalSolidList"/>
    <dgm:cxn modelId="{5A308938-ECFD-410F-95A6-EE5FD7CA89F4}" type="presParOf" srcId="{22768982-851F-4D61-A2DC-00DAE4E8FCD9}" destId="{B6EC04DE-D21E-4CFB-A0A5-1355544FA410}" srcOrd="1" destOrd="0" presId="urn:microsoft.com/office/officeart/2018/2/layout/IconVerticalSolidList"/>
    <dgm:cxn modelId="{933CA6FB-473C-4D41-9C1B-305AF090E34C}" type="presParOf" srcId="{22768982-851F-4D61-A2DC-00DAE4E8FCD9}" destId="{37795983-895F-43B9-BC7B-D3ECE615AB6D}" srcOrd="2" destOrd="0" presId="urn:microsoft.com/office/officeart/2018/2/layout/IconVerticalSolidList"/>
    <dgm:cxn modelId="{C648E9B2-7867-4BF2-84D1-547F5DF26145}" type="presParOf" srcId="{22768982-851F-4D61-A2DC-00DAE4E8FCD9}" destId="{B489A35A-AE18-43D5-8567-89CB8EEE83E5}" srcOrd="3" destOrd="0" presId="urn:microsoft.com/office/officeart/2018/2/layout/IconVerticalSolidList"/>
    <dgm:cxn modelId="{34E4B058-DBED-41F5-8C2A-BED4BB4069AB}" type="presParOf" srcId="{B786BB3C-3E41-4E99-9988-A96CE1D48852}" destId="{A9847A2F-D9B4-4DD7-A8CC-145F6E060CC2}" srcOrd="1" destOrd="0" presId="urn:microsoft.com/office/officeart/2018/2/layout/IconVerticalSolidList"/>
    <dgm:cxn modelId="{D518EA7D-3EA8-48C4-9C33-7E23DB62F1F3}" type="presParOf" srcId="{B786BB3C-3E41-4E99-9988-A96CE1D48852}" destId="{0187A139-88EF-4E32-A5E3-C4C3B9F593AD}" srcOrd="2" destOrd="0" presId="urn:microsoft.com/office/officeart/2018/2/layout/IconVerticalSolidList"/>
    <dgm:cxn modelId="{76188387-89DD-416F-9817-A4FB9E2F201A}" type="presParOf" srcId="{0187A139-88EF-4E32-A5E3-C4C3B9F593AD}" destId="{A572888A-8808-4681-8554-87B648A8025E}" srcOrd="0" destOrd="0" presId="urn:microsoft.com/office/officeart/2018/2/layout/IconVerticalSolidList"/>
    <dgm:cxn modelId="{AFC8F759-EBF4-4869-BE5D-436702AE5C6A}" type="presParOf" srcId="{0187A139-88EF-4E32-A5E3-C4C3B9F593AD}" destId="{B2D1008E-778B-4CF1-9B65-33C977CAC74D}" srcOrd="1" destOrd="0" presId="urn:microsoft.com/office/officeart/2018/2/layout/IconVerticalSolidList"/>
    <dgm:cxn modelId="{3A132338-2C3A-4A45-9BBD-79FA05D525FC}" type="presParOf" srcId="{0187A139-88EF-4E32-A5E3-C4C3B9F593AD}" destId="{F430E3E9-7238-4C4B-8D6F-5D9A67140D8D}" srcOrd="2" destOrd="0" presId="urn:microsoft.com/office/officeart/2018/2/layout/IconVerticalSolidList"/>
    <dgm:cxn modelId="{3D07D29B-E269-4DBA-9BFB-66160F6A46EA}" type="presParOf" srcId="{0187A139-88EF-4E32-A5E3-C4C3B9F593AD}" destId="{CDB22912-2497-458C-8448-3387A3B5D5F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1256C3-E996-4593-85B8-2E5A59303FAB}"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7D9E2EF8-88D5-4843-946F-3178E929A98A}">
      <dgm:prSet/>
      <dgm:spPr/>
      <dgm:t>
        <a:bodyPr/>
        <a:lstStyle/>
        <a:p>
          <a:pPr>
            <a:lnSpc>
              <a:spcPct val="100000"/>
            </a:lnSpc>
          </a:pPr>
          <a:r>
            <a:rPr lang="nl-NL"/>
            <a:t>Wat betekent polarisering?</a:t>
          </a:r>
          <a:endParaRPr lang="en-US"/>
        </a:p>
      </dgm:t>
    </dgm:pt>
    <dgm:pt modelId="{C838798E-851D-4E87-B583-B8782DE9AB18}" type="parTrans" cxnId="{13F4FF29-BF65-4EF1-897F-F61FBE54943F}">
      <dgm:prSet/>
      <dgm:spPr/>
      <dgm:t>
        <a:bodyPr/>
        <a:lstStyle/>
        <a:p>
          <a:endParaRPr lang="en-US"/>
        </a:p>
      </dgm:t>
    </dgm:pt>
    <dgm:pt modelId="{C1E685A7-BDA4-46F4-A9CE-E1234227ACC8}" type="sibTrans" cxnId="{13F4FF29-BF65-4EF1-897F-F61FBE54943F}">
      <dgm:prSet/>
      <dgm:spPr/>
      <dgm:t>
        <a:bodyPr/>
        <a:lstStyle/>
        <a:p>
          <a:endParaRPr lang="en-US"/>
        </a:p>
      </dgm:t>
    </dgm:pt>
    <dgm:pt modelId="{3134A592-40DF-4BC3-9F15-7EF020D324D7}">
      <dgm:prSet/>
      <dgm:spPr/>
      <dgm:t>
        <a:bodyPr/>
        <a:lstStyle/>
        <a:p>
          <a:pPr>
            <a:lnSpc>
              <a:spcPct val="100000"/>
            </a:lnSpc>
          </a:pPr>
          <a:r>
            <a:rPr lang="nl-NL"/>
            <a:t>Hoe ontstaat dat?</a:t>
          </a:r>
          <a:endParaRPr lang="en-US"/>
        </a:p>
      </dgm:t>
    </dgm:pt>
    <dgm:pt modelId="{7F6792B0-796A-4862-B22A-0798EEEA6A62}" type="parTrans" cxnId="{3D300466-5A3A-4926-8DE1-10A1A3B0FA7E}">
      <dgm:prSet/>
      <dgm:spPr/>
      <dgm:t>
        <a:bodyPr/>
        <a:lstStyle/>
        <a:p>
          <a:endParaRPr lang="en-US"/>
        </a:p>
      </dgm:t>
    </dgm:pt>
    <dgm:pt modelId="{7D0A3F40-4A51-4937-8CA0-EBEAA18EEAF1}" type="sibTrans" cxnId="{3D300466-5A3A-4926-8DE1-10A1A3B0FA7E}">
      <dgm:prSet/>
      <dgm:spPr/>
      <dgm:t>
        <a:bodyPr/>
        <a:lstStyle/>
        <a:p>
          <a:endParaRPr lang="en-US"/>
        </a:p>
      </dgm:t>
    </dgm:pt>
    <dgm:pt modelId="{9EE72FBA-CB32-405E-B06F-38ACEFE61349}" type="pres">
      <dgm:prSet presAssocID="{441256C3-E996-4593-85B8-2E5A59303FAB}" presName="hierChild1" presStyleCnt="0">
        <dgm:presLayoutVars>
          <dgm:chPref val="1"/>
          <dgm:dir/>
          <dgm:animOne val="branch"/>
          <dgm:animLvl val="lvl"/>
          <dgm:resizeHandles/>
        </dgm:presLayoutVars>
      </dgm:prSet>
      <dgm:spPr/>
    </dgm:pt>
    <dgm:pt modelId="{0BB8A1FF-B0CE-4962-848D-767A5ADE7AA4}" type="pres">
      <dgm:prSet presAssocID="{7D9E2EF8-88D5-4843-946F-3178E929A98A}" presName="hierRoot1" presStyleCnt="0"/>
      <dgm:spPr/>
    </dgm:pt>
    <dgm:pt modelId="{4175185D-0D57-4B4F-9F76-9120E98F5F8A}" type="pres">
      <dgm:prSet presAssocID="{7D9E2EF8-88D5-4843-946F-3178E929A98A}" presName="composite" presStyleCnt="0"/>
      <dgm:spPr/>
    </dgm:pt>
    <dgm:pt modelId="{F7A714C9-3A94-4B06-9B3E-922B876A70F7}" type="pres">
      <dgm:prSet presAssocID="{7D9E2EF8-88D5-4843-946F-3178E929A98A}" presName="background" presStyleLbl="node0" presStyleIdx="0" presStyleCnt="2"/>
      <dgm:spPr/>
    </dgm:pt>
    <dgm:pt modelId="{A2E4B4FC-4350-432F-8B31-E93CCA8B2635}" type="pres">
      <dgm:prSet presAssocID="{7D9E2EF8-88D5-4843-946F-3178E929A98A}" presName="text" presStyleLbl="fgAcc0" presStyleIdx="0" presStyleCnt="2">
        <dgm:presLayoutVars>
          <dgm:chPref val="3"/>
        </dgm:presLayoutVars>
      </dgm:prSet>
      <dgm:spPr/>
    </dgm:pt>
    <dgm:pt modelId="{B6436D32-2AA6-4E22-A81E-1B5A04D7D206}" type="pres">
      <dgm:prSet presAssocID="{7D9E2EF8-88D5-4843-946F-3178E929A98A}" presName="hierChild2" presStyleCnt="0"/>
      <dgm:spPr/>
    </dgm:pt>
    <dgm:pt modelId="{F60CB9C5-65E8-41C1-B04C-A1B52B55DA04}" type="pres">
      <dgm:prSet presAssocID="{3134A592-40DF-4BC3-9F15-7EF020D324D7}" presName="hierRoot1" presStyleCnt="0"/>
      <dgm:spPr/>
    </dgm:pt>
    <dgm:pt modelId="{AF4F9069-951A-4787-BEC6-67AE802F0F39}" type="pres">
      <dgm:prSet presAssocID="{3134A592-40DF-4BC3-9F15-7EF020D324D7}" presName="composite" presStyleCnt="0"/>
      <dgm:spPr/>
    </dgm:pt>
    <dgm:pt modelId="{73500B73-FBC4-456D-A926-4CD419C966CB}" type="pres">
      <dgm:prSet presAssocID="{3134A592-40DF-4BC3-9F15-7EF020D324D7}" presName="background" presStyleLbl="node0" presStyleIdx="1" presStyleCnt="2"/>
      <dgm:spPr/>
    </dgm:pt>
    <dgm:pt modelId="{70992386-1FE0-444D-8694-429DFC9C1AF9}" type="pres">
      <dgm:prSet presAssocID="{3134A592-40DF-4BC3-9F15-7EF020D324D7}" presName="text" presStyleLbl="fgAcc0" presStyleIdx="1" presStyleCnt="2">
        <dgm:presLayoutVars>
          <dgm:chPref val="3"/>
        </dgm:presLayoutVars>
      </dgm:prSet>
      <dgm:spPr/>
    </dgm:pt>
    <dgm:pt modelId="{2CFD88C5-65F5-4B95-A27A-6B0EAF6FF8F3}" type="pres">
      <dgm:prSet presAssocID="{3134A592-40DF-4BC3-9F15-7EF020D324D7}" presName="hierChild2" presStyleCnt="0"/>
      <dgm:spPr/>
    </dgm:pt>
  </dgm:ptLst>
  <dgm:cxnLst>
    <dgm:cxn modelId="{FD20FC0E-5473-4A33-94F3-A6A9F0C94A10}" type="presOf" srcId="{3134A592-40DF-4BC3-9F15-7EF020D324D7}" destId="{70992386-1FE0-444D-8694-429DFC9C1AF9}" srcOrd="0" destOrd="0" presId="urn:microsoft.com/office/officeart/2005/8/layout/hierarchy1"/>
    <dgm:cxn modelId="{13F4FF29-BF65-4EF1-897F-F61FBE54943F}" srcId="{441256C3-E996-4593-85B8-2E5A59303FAB}" destId="{7D9E2EF8-88D5-4843-946F-3178E929A98A}" srcOrd="0" destOrd="0" parTransId="{C838798E-851D-4E87-B583-B8782DE9AB18}" sibTransId="{C1E685A7-BDA4-46F4-A9CE-E1234227ACC8}"/>
    <dgm:cxn modelId="{3D300466-5A3A-4926-8DE1-10A1A3B0FA7E}" srcId="{441256C3-E996-4593-85B8-2E5A59303FAB}" destId="{3134A592-40DF-4BC3-9F15-7EF020D324D7}" srcOrd="1" destOrd="0" parTransId="{7F6792B0-796A-4862-B22A-0798EEEA6A62}" sibTransId="{7D0A3F40-4A51-4937-8CA0-EBEAA18EEAF1}"/>
    <dgm:cxn modelId="{00416EEA-2C27-48C3-B09A-3F9E1757C350}" type="presOf" srcId="{441256C3-E996-4593-85B8-2E5A59303FAB}" destId="{9EE72FBA-CB32-405E-B06F-38ACEFE61349}" srcOrd="0" destOrd="0" presId="urn:microsoft.com/office/officeart/2005/8/layout/hierarchy1"/>
    <dgm:cxn modelId="{D6B9ACFC-C4B2-4A41-8A4E-75CB47E45657}" type="presOf" srcId="{7D9E2EF8-88D5-4843-946F-3178E929A98A}" destId="{A2E4B4FC-4350-432F-8B31-E93CCA8B2635}" srcOrd="0" destOrd="0" presId="urn:microsoft.com/office/officeart/2005/8/layout/hierarchy1"/>
    <dgm:cxn modelId="{C3EAB212-1B47-41D4-A943-1EF546727E7C}" type="presParOf" srcId="{9EE72FBA-CB32-405E-B06F-38ACEFE61349}" destId="{0BB8A1FF-B0CE-4962-848D-767A5ADE7AA4}" srcOrd="0" destOrd="0" presId="urn:microsoft.com/office/officeart/2005/8/layout/hierarchy1"/>
    <dgm:cxn modelId="{7715D8D0-DE5D-46AA-B7A6-D5385EEBAE6E}" type="presParOf" srcId="{0BB8A1FF-B0CE-4962-848D-767A5ADE7AA4}" destId="{4175185D-0D57-4B4F-9F76-9120E98F5F8A}" srcOrd="0" destOrd="0" presId="urn:microsoft.com/office/officeart/2005/8/layout/hierarchy1"/>
    <dgm:cxn modelId="{A3BB5AD1-6D11-44E0-9192-89489D00424A}" type="presParOf" srcId="{4175185D-0D57-4B4F-9F76-9120E98F5F8A}" destId="{F7A714C9-3A94-4B06-9B3E-922B876A70F7}" srcOrd="0" destOrd="0" presId="urn:microsoft.com/office/officeart/2005/8/layout/hierarchy1"/>
    <dgm:cxn modelId="{CE1B5313-46E6-45D0-8A84-F7AFCC5F799E}" type="presParOf" srcId="{4175185D-0D57-4B4F-9F76-9120E98F5F8A}" destId="{A2E4B4FC-4350-432F-8B31-E93CCA8B2635}" srcOrd="1" destOrd="0" presId="urn:microsoft.com/office/officeart/2005/8/layout/hierarchy1"/>
    <dgm:cxn modelId="{92D90EC6-B870-494F-B1C1-DC0411F2FDCD}" type="presParOf" srcId="{0BB8A1FF-B0CE-4962-848D-767A5ADE7AA4}" destId="{B6436D32-2AA6-4E22-A81E-1B5A04D7D206}" srcOrd="1" destOrd="0" presId="urn:microsoft.com/office/officeart/2005/8/layout/hierarchy1"/>
    <dgm:cxn modelId="{649B1794-3171-4387-A3D1-FEB7674C5E76}" type="presParOf" srcId="{9EE72FBA-CB32-405E-B06F-38ACEFE61349}" destId="{F60CB9C5-65E8-41C1-B04C-A1B52B55DA04}" srcOrd="1" destOrd="0" presId="urn:microsoft.com/office/officeart/2005/8/layout/hierarchy1"/>
    <dgm:cxn modelId="{C3839FA1-A79E-4D67-AB07-EC6C1F326388}" type="presParOf" srcId="{F60CB9C5-65E8-41C1-B04C-A1B52B55DA04}" destId="{AF4F9069-951A-4787-BEC6-67AE802F0F39}" srcOrd="0" destOrd="0" presId="urn:microsoft.com/office/officeart/2005/8/layout/hierarchy1"/>
    <dgm:cxn modelId="{578DC2A1-6FFA-4328-B259-CBFA86183212}" type="presParOf" srcId="{AF4F9069-951A-4787-BEC6-67AE802F0F39}" destId="{73500B73-FBC4-456D-A926-4CD419C966CB}" srcOrd="0" destOrd="0" presId="urn:microsoft.com/office/officeart/2005/8/layout/hierarchy1"/>
    <dgm:cxn modelId="{9EA4E7E5-41CA-4F13-8187-2CDCB7310A68}" type="presParOf" srcId="{AF4F9069-951A-4787-BEC6-67AE802F0F39}" destId="{70992386-1FE0-444D-8694-429DFC9C1AF9}" srcOrd="1" destOrd="0" presId="urn:microsoft.com/office/officeart/2005/8/layout/hierarchy1"/>
    <dgm:cxn modelId="{345AE0B2-A3D7-4368-A109-6A5D901BAB64}" type="presParOf" srcId="{F60CB9C5-65E8-41C1-B04C-A1B52B55DA04}" destId="{2CFD88C5-65F5-4B95-A27A-6B0EAF6FF8F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98E25-514F-44CF-9AC0-FCE8BCA4D1E7}"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52163C-0A1A-4FEC-B07B-334606795C4A}">
      <dgm:prSet/>
      <dgm:spPr/>
      <dgm:t>
        <a:bodyPr/>
        <a:lstStyle/>
        <a:p>
          <a:pPr>
            <a:defRPr cap="all"/>
          </a:pPr>
          <a:r>
            <a:rPr lang="nl-NL"/>
            <a:t>Zoek een duo-partner uit de klas</a:t>
          </a:r>
          <a:endParaRPr lang="en-US"/>
        </a:p>
      </dgm:t>
    </dgm:pt>
    <dgm:pt modelId="{996025C0-C8DA-40D4-B780-71C45F1B83F3}" type="parTrans" cxnId="{9B70466C-1CA2-4B5D-8DEB-2CA59C9191EF}">
      <dgm:prSet/>
      <dgm:spPr/>
      <dgm:t>
        <a:bodyPr/>
        <a:lstStyle/>
        <a:p>
          <a:endParaRPr lang="en-US"/>
        </a:p>
      </dgm:t>
    </dgm:pt>
    <dgm:pt modelId="{51AE387E-A882-4D68-83A9-BE7EE6DAD9B8}" type="sibTrans" cxnId="{9B70466C-1CA2-4B5D-8DEB-2CA59C9191EF}">
      <dgm:prSet/>
      <dgm:spPr/>
      <dgm:t>
        <a:bodyPr/>
        <a:lstStyle/>
        <a:p>
          <a:endParaRPr lang="en-US"/>
        </a:p>
      </dgm:t>
    </dgm:pt>
    <dgm:pt modelId="{39634EAD-4E29-40BF-8816-8AB516D51BB2}">
      <dgm:prSet/>
      <dgm:spPr/>
      <dgm:t>
        <a:bodyPr/>
        <a:lstStyle/>
        <a:p>
          <a:pPr>
            <a:defRPr cap="all"/>
          </a:pPr>
          <a:r>
            <a:rPr lang="nl-NL"/>
            <a:t>Type beiden een woord in de zoekfunctie van Instagram, TikTok, of Google</a:t>
          </a:r>
          <a:endParaRPr lang="en-US"/>
        </a:p>
      </dgm:t>
    </dgm:pt>
    <dgm:pt modelId="{2777AFDE-9630-4C77-87C7-4C9D7A8A8052}" type="parTrans" cxnId="{AE9EF4F2-DA3F-4A0D-A551-D5D80CA7CAA6}">
      <dgm:prSet/>
      <dgm:spPr/>
      <dgm:t>
        <a:bodyPr/>
        <a:lstStyle/>
        <a:p>
          <a:endParaRPr lang="en-US"/>
        </a:p>
      </dgm:t>
    </dgm:pt>
    <dgm:pt modelId="{3B0FA4DA-DDA9-496D-945B-5FFFA59E9EA5}" type="sibTrans" cxnId="{AE9EF4F2-DA3F-4A0D-A551-D5D80CA7CAA6}">
      <dgm:prSet/>
      <dgm:spPr/>
      <dgm:t>
        <a:bodyPr/>
        <a:lstStyle/>
        <a:p>
          <a:endParaRPr lang="en-US"/>
        </a:p>
      </dgm:t>
    </dgm:pt>
    <dgm:pt modelId="{6DFFA66D-1C7B-46BD-9B7F-4E175102C5E2}">
      <dgm:prSet/>
      <dgm:spPr/>
      <dgm:t>
        <a:bodyPr/>
        <a:lstStyle/>
        <a:p>
          <a:pPr>
            <a:defRPr cap="all"/>
          </a:pPr>
          <a:r>
            <a:rPr lang="nl-NL"/>
            <a:t>Vergelijk de resultaten die jullie krijgen</a:t>
          </a:r>
          <a:endParaRPr lang="en-US"/>
        </a:p>
      </dgm:t>
    </dgm:pt>
    <dgm:pt modelId="{1DF13B16-5C69-4024-A383-D34ACC305818}" type="parTrans" cxnId="{AD78FF16-0743-49F2-8E86-6D5C75E04F76}">
      <dgm:prSet/>
      <dgm:spPr/>
      <dgm:t>
        <a:bodyPr/>
        <a:lstStyle/>
        <a:p>
          <a:endParaRPr lang="en-US"/>
        </a:p>
      </dgm:t>
    </dgm:pt>
    <dgm:pt modelId="{2194E96D-685D-47DE-86B2-228DFD829C81}" type="sibTrans" cxnId="{AD78FF16-0743-49F2-8E86-6D5C75E04F76}">
      <dgm:prSet/>
      <dgm:spPr/>
      <dgm:t>
        <a:bodyPr/>
        <a:lstStyle/>
        <a:p>
          <a:endParaRPr lang="en-US"/>
        </a:p>
      </dgm:t>
    </dgm:pt>
    <dgm:pt modelId="{4FF0D8DF-6E9A-424B-915F-98C39FC2F13B}">
      <dgm:prSet/>
      <dgm:spPr/>
      <dgm:t>
        <a:bodyPr/>
        <a:lstStyle/>
        <a:p>
          <a:pPr>
            <a:defRPr cap="all"/>
          </a:pPr>
          <a:r>
            <a:rPr lang="nl-NL"/>
            <a:t>Doe dit nu eens met een politiek woord</a:t>
          </a:r>
          <a:endParaRPr lang="en-US"/>
        </a:p>
      </dgm:t>
    </dgm:pt>
    <dgm:pt modelId="{385C6749-B647-4ACA-8A6A-8E38F82E388F}" type="parTrans" cxnId="{D77CD563-55ED-4308-B24E-3872EFA8FB40}">
      <dgm:prSet/>
      <dgm:spPr/>
      <dgm:t>
        <a:bodyPr/>
        <a:lstStyle/>
        <a:p>
          <a:endParaRPr lang="en-US"/>
        </a:p>
      </dgm:t>
    </dgm:pt>
    <dgm:pt modelId="{5BAAC564-3B3E-4DC7-9D68-921FF1ABF3F0}" type="sibTrans" cxnId="{D77CD563-55ED-4308-B24E-3872EFA8FB40}">
      <dgm:prSet/>
      <dgm:spPr/>
      <dgm:t>
        <a:bodyPr/>
        <a:lstStyle/>
        <a:p>
          <a:endParaRPr lang="en-US"/>
        </a:p>
      </dgm:t>
    </dgm:pt>
    <dgm:pt modelId="{CF88621C-195C-4C59-9D75-553457092612}">
      <dgm:prSet/>
      <dgm:spPr/>
      <dgm:t>
        <a:bodyPr/>
        <a:lstStyle/>
        <a:p>
          <a:pPr>
            <a:defRPr cap="all"/>
          </a:pPr>
          <a:r>
            <a:rPr lang="nl-NL"/>
            <a:t>Wat zijn de verschillen? </a:t>
          </a:r>
          <a:endParaRPr lang="en-US"/>
        </a:p>
      </dgm:t>
    </dgm:pt>
    <dgm:pt modelId="{DEE8B6A0-2365-4E1B-AADB-0C1506F329B1}" type="parTrans" cxnId="{5A384C26-0657-42DB-BBE6-E161C2545B6D}">
      <dgm:prSet/>
      <dgm:spPr/>
      <dgm:t>
        <a:bodyPr/>
        <a:lstStyle/>
        <a:p>
          <a:endParaRPr lang="en-US"/>
        </a:p>
      </dgm:t>
    </dgm:pt>
    <dgm:pt modelId="{DA26C0B9-FB84-497B-82A5-6ECA600B5D8A}" type="sibTrans" cxnId="{5A384C26-0657-42DB-BBE6-E161C2545B6D}">
      <dgm:prSet/>
      <dgm:spPr/>
      <dgm:t>
        <a:bodyPr/>
        <a:lstStyle/>
        <a:p>
          <a:endParaRPr lang="en-US"/>
        </a:p>
      </dgm:t>
    </dgm:pt>
    <dgm:pt modelId="{9C260B0D-377F-4068-A9CB-FE9412F63587}" type="pres">
      <dgm:prSet presAssocID="{49F98E25-514F-44CF-9AC0-FCE8BCA4D1E7}" presName="root" presStyleCnt="0">
        <dgm:presLayoutVars>
          <dgm:dir/>
          <dgm:resizeHandles val="exact"/>
        </dgm:presLayoutVars>
      </dgm:prSet>
      <dgm:spPr/>
    </dgm:pt>
    <dgm:pt modelId="{D15CCFB5-DD2F-4A2F-AC0D-4068298483DB}" type="pres">
      <dgm:prSet presAssocID="{A052163C-0A1A-4FEC-B07B-334606795C4A}" presName="compNode" presStyleCnt="0"/>
      <dgm:spPr/>
    </dgm:pt>
    <dgm:pt modelId="{F55C4245-11EE-49A6-A158-2AB6FB284A03}" type="pres">
      <dgm:prSet presAssocID="{A052163C-0A1A-4FEC-B07B-334606795C4A}" presName="iconBgRect" presStyleLbl="bgShp" presStyleIdx="0" presStyleCnt="5"/>
      <dgm:spPr/>
    </dgm:pt>
    <dgm:pt modelId="{4ABD6F0E-F4A4-4721-90A5-0CDED61B2366}" type="pres">
      <dgm:prSet presAssocID="{A052163C-0A1A-4FEC-B07B-334606795C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A556553E-368C-4B77-A91D-38D3E1C997DC}" type="pres">
      <dgm:prSet presAssocID="{A052163C-0A1A-4FEC-B07B-334606795C4A}" presName="spaceRect" presStyleCnt="0"/>
      <dgm:spPr/>
    </dgm:pt>
    <dgm:pt modelId="{9EA74812-737A-42E1-8E2F-7836BC16386D}" type="pres">
      <dgm:prSet presAssocID="{A052163C-0A1A-4FEC-B07B-334606795C4A}" presName="textRect" presStyleLbl="revTx" presStyleIdx="0" presStyleCnt="5">
        <dgm:presLayoutVars>
          <dgm:chMax val="1"/>
          <dgm:chPref val="1"/>
        </dgm:presLayoutVars>
      </dgm:prSet>
      <dgm:spPr/>
    </dgm:pt>
    <dgm:pt modelId="{15255787-E1C0-4C2A-9D45-E262CA204782}" type="pres">
      <dgm:prSet presAssocID="{51AE387E-A882-4D68-83A9-BE7EE6DAD9B8}" presName="sibTrans" presStyleCnt="0"/>
      <dgm:spPr/>
    </dgm:pt>
    <dgm:pt modelId="{B14B854F-36CE-45D8-BEB3-E080AB820310}" type="pres">
      <dgm:prSet presAssocID="{39634EAD-4E29-40BF-8816-8AB516D51BB2}" presName="compNode" presStyleCnt="0"/>
      <dgm:spPr/>
    </dgm:pt>
    <dgm:pt modelId="{790C17C3-9122-412E-81E5-AF0709E2616C}" type="pres">
      <dgm:prSet presAssocID="{39634EAD-4E29-40BF-8816-8AB516D51BB2}" presName="iconBgRect" presStyleLbl="bgShp" presStyleIdx="1" presStyleCnt="5"/>
      <dgm:spPr/>
    </dgm:pt>
    <dgm:pt modelId="{63851E67-060C-4A00-A925-0B7B427D4DDE}" type="pres">
      <dgm:prSet presAssocID="{39634EAD-4E29-40BF-8816-8AB516D51BB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ursor"/>
        </a:ext>
      </dgm:extLst>
    </dgm:pt>
    <dgm:pt modelId="{F75DBAA8-F7C4-475C-A6EC-B1CA0F527A43}" type="pres">
      <dgm:prSet presAssocID="{39634EAD-4E29-40BF-8816-8AB516D51BB2}" presName="spaceRect" presStyleCnt="0"/>
      <dgm:spPr/>
    </dgm:pt>
    <dgm:pt modelId="{FCD2E2FB-BD6F-4C7C-B8CE-56BECAF684AD}" type="pres">
      <dgm:prSet presAssocID="{39634EAD-4E29-40BF-8816-8AB516D51BB2}" presName="textRect" presStyleLbl="revTx" presStyleIdx="1" presStyleCnt="5">
        <dgm:presLayoutVars>
          <dgm:chMax val="1"/>
          <dgm:chPref val="1"/>
        </dgm:presLayoutVars>
      </dgm:prSet>
      <dgm:spPr/>
    </dgm:pt>
    <dgm:pt modelId="{3A6B67BF-A43F-4275-AF87-7AF4C3D578FD}" type="pres">
      <dgm:prSet presAssocID="{3B0FA4DA-DDA9-496D-945B-5FFFA59E9EA5}" presName="sibTrans" presStyleCnt="0"/>
      <dgm:spPr/>
    </dgm:pt>
    <dgm:pt modelId="{DF512F21-39F0-4D1A-8D4F-FF50654D5CEB}" type="pres">
      <dgm:prSet presAssocID="{6DFFA66D-1C7B-46BD-9B7F-4E175102C5E2}" presName="compNode" presStyleCnt="0"/>
      <dgm:spPr/>
    </dgm:pt>
    <dgm:pt modelId="{3DB1F0BC-3D57-4FF9-8FC6-23545BC2EE7B}" type="pres">
      <dgm:prSet presAssocID="{6DFFA66D-1C7B-46BD-9B7F-4E175102C5E2}" presName="iconBgRect" presStyleLbl="bgShp" presStyleIdx="2" presStyleCnt="5"/>
      <dgm:spPr/>
    </dgm:pt>
    <dgm:pt modelId="{45E905CA-DDF4-457B-B3DF-2290204598DF}" type="pres">
      <dgm:prSet presAssocID="{6DFFA66D-1C7B-46BD-9B7F-4E175102C5E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7BE5A2B7-DDB0-4146-8D7A-04DFA45F646C}" type="pres">
      <dgm:prSet presAssocID="{6DFFA66D-1C7B-46BD-9B7F-4E175102C5E2}" presName="spaceRect" presStyleCnt="0"/>
      <dgm:spPr/>
    </dgm:pt>
    <dgm:pt modelId="{90A97776-BACA-4C84-A376-C004611C2539}" type="pres">
      <dgm:prSet presAssocID="{6DFFA66D-1C7B-46BD-9B7F-4E175102C5E2}" presName="textRect" presStyleLbl="revTx" presStyleIdx="2" presStyleCnt="5">
        <dgm:presLayoutVars>
          <dgm:chMax val="1"/>
          <dgm:chPref val="1"/>
        </dgm:presLayoutVars>
      </dgm:prSet>
      <dgm:spPr/>
    </dgm:pt>
    <dgm:pt modelId="{07B8EADB-B621-4785-B646-4DA52BF8B798}" type="pres">
      <dgm:prSet presAssocID="{2194E96D-685D-47DE-86B2-228DFD829C81}" presName="sibTrans" presStyleCnt="0"/>
      <dgm:spPr/>
    </dgm:pt>
    <dgm:pt modelId="{94ED1401-B0ED-4ABF-B3B9-12AB45C281B5}" type="pres">
      <dgm:prSet presAssocID="{4FF0D8DF-6E9A-424B-915F-98C39FC2F13B}" presName="compNode" presStyleCnt="0"/>
      <dgm:spPr/>
    </dgm:pt>
    <dgm:pt modelId="{A0AAC111-C0EA-44C0-92C4-953426AE566D}" type="pres">
      <dgm:prSet presAssocID="{4FF0D8DF-6E9A-424B-915F-98C39FC2F13B}" presName="iconBgRect" presStyleLbl="bgShp" presStyleIdx="3" presStyleCnt="5"/>
      <dgm:spPr/>
    </dgm:pt>
    <dgm:pt modelId="{A7B3AAC7-21D6-4A87-AB67-8B0FA39C4F08}" type="pres">
      <dgm:prSet presAssocID="{4FF0D8DF-6E9A-424B-915F-98C39FC2F13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preker"/>
        </a:ext>
      </dgm:extLst>
    </dgm:pt>
    <dgm:pt modelId="{1C28AFB2-66C7-423B-84B1-B48F11E67507}" type="pres">
      <dgm:prSet presAssocID="{4FF0D8DF-6E9A-424B-915F-98C39FC2F13B}" presName="spaceRect" presStyleCnt="0"/>
      <dgm:spPr/>
    </dgm:pt>
    <dgm:pt modelId="{2E70305D-DCF2-4A0A-AF09-5459FBF29830}" type="pres">
      <dgm:prSet presAssocID="{4FF0D8DF-6E9A-424B-915F-98C39FC2F13B}" presName="textRect" presStyleLbl="revTx" presStyleIdx="3" presStyleCnt="5">
        <dgm:presLayoutVars>
          <dgm:chMax val="1"/>
          <dgm:chPref val="1"/>
        </dgm:presLayoutVars>
      </dgm:prSet>
      <dgm:spPr/>
    </dgm:pt>
    <dgm:pt modelId="{891B46CB-99FE-46F5-B905-A6D55A191AC7}" type="pres">
      <dgm:prSet presAssocID="{5BAAC564-3B3E-4DC7-9D68-921FF1ABF3F0}" presName="sibTrans" presStyleCnt="0"/>
      <dgm:spPr/>
    </dgm:pt>
    <dgm:pt modelId="{B5362FE3-B7A1-4F72-8AC9-A7123F93FB44}" type="pres">
      <dgm:prSet presAssocID="{CF88621C-195C-4C59-9D75-553457092612}" presName="compNode" presStyleCnt="0"/>
      <dgm:spPr/>
    </dgm:pt>
    <dgm:pt modelId="{F16B7070-BF68-4EE9-B582-92B730076618}" type="pres">
      <dgm:prSet presAssocID="{CF88621C-195C-4C59-9D75-553457092612}" presName="iconBgRect" presStyleLbl="bgShp" presStyleIdx="4" presStyleCnt="5"/>
      <dgm:spPr/>
    </dgm:pt>
    <dgm:pt modelId="{012BB70D-7E10-4D66-9A20-82927AE03B0F}" type="pres">
      <dgm:prSet presAssocID="{CF88621C-195C-4C59-9D75-55345709261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ragen"/>
        </a:ext>
      </dgm:extLst>
    </dgm:pt>
    <dgm:pt modelId="{C849E1DA-0F9F-42FF-87E3-4EF509F01E79}" type="pres">
      <dgm:prSet presAssocID="{CF88621C-195C-4C59-9D75-553457092612}" presName="spaceRect" presStyleCnt="0"/>
      <dgm:spPr/>
    </dgm:pt>
    <dgm:pt modelId="{78745E4C-D799-45F5-9ED8-C54E3271614C}" type="pres">
      <dgm:prSet presAssocID="{CF88621C-195C-4C59-9D75-553457092612}" presName="textRect" presStyleLbl="revTx" presStyleIdx="4" presStyleCnt="5">
        <dgm:presLayoutVars>
          <dgm:chMax val="1"/>
          <dgm:chPref val="1"/>
        </dgm:presLayoutVars>
      </dgm:prSet>
      <dgm:spPr/>
    </dgm:pt>
  </dgm:ptLst>
  <dgm:cxnLst>
    <dgm:cxn modelId="{B8B9FE08-F666-466F-9B3D-F74AD1668D52}" type="presOf" srcId="{4FF0D8DF-6E9A-424B-915F-98C39FC2F13B}" destId="{2E70305D-DCF2-4A0A-AF09-5459FBF29830}" srcOrd="0" destOrd="0" presId="urn:microsoft.com/office/officeart/2018/5/layout/IconCircleLabelList"/>
    <dgm:cxn modelId="{AD78FF16-0743-49F2-8E86-6D5C75E04F76}" srcId="{49F98E25-514F-44CF-9AC0-FCE8BCA4D1E7}" destId="{6DFFA66D-1C7B-46BD-9B7F-4E175102C5E2}" srcOrd="2" destOrd="0" parTransId="{1DF13B16-5C69-4024-A383-D34ACC305818}" sibTransId="{2194E96D-685D-47DE-86B2-228DFD829C81}"/>
    <dgm:cxn modelId="{5A384C26-0657-42DB-BBE6-E161C2545B6D}" srcId="{49F98E25-514F-44CF-9AC0-FCE8BCA4D1E7}" destId="{CF88621C-195C-4C59-9D75-553457092612}" srcOrd="4" destOrd="0" parTransId="{DEE8B6A0-2365-4E1B-AADB-0C1506F329B1}" sibTransId="{DA26C0B9-FB84-497B-82A5-6ECA600B5D8A}"/>
    <dgm:cxn modelId="{118A3628-A4BA-4184-A575-47B323F4AC56}" type="presOf" srcId="{6DFFA66D-1C7B-46BD-9B7F-4E175102C5E2}" destId="{90A97776-BACA-4C84-A376-C004611C2539}" srcOrd="0" destOrd="0" presId="urn:microsoft.com/office/officeart/2018/5/layout/IconCircleLabelList"/>
    <dgm:cxn modelId="{D77CD563-55ED-4308-B24E-3872EFA8FB40}" srcId="{49F98E25-514F-44CF-9AC0-FCE8BCA4D1E7}" destId="{4FF0D8DF-6E9A-424B-915F-98C39FC2F13B}" srcOrd="3" destOrd="0" parTransId="{385C6749-B647-4ACA-8A6A-8E38F82E388F}" sibTransId="{5BAAC564-3B3E-4DC7-9D68-921FF1ABF3F0}"/>
    <dgm:cxn modelId="{9B70466C-1CA2-4B5D-8DEB-2CA59C9191EF}" srcId="{49F98E25-514F-44CF-9AC0-FCE8BCA4D1E7}" destId="{A052163C-0A1A-4FEC-B07B-334606795C4A}" srcOrd="0" destOrd="0" parTransId="{996025C0-C8DA-40D4-B780-71C45F1B83F3}" sibTransId="{51AE387E-A882-4D68-83A9-BE7EE6DAD9B8}"/>
    <dgm:cxn modelId="{E955B4A1-5403-4851-85EE-74441EBA070C}" type="presOf" srcId="{A052163C-0A1A-4FEC-B07B-334606795C4A}" destId="{9EA74812-737A-42E1-8E2F-7836BC16386D}" srcOrd="0" destOrd="0" presId="urn:microsoft.com/office/officeart/2018/5/layout/IconCircleLabelList"/>
    <dgm:cxn modelId="{1A299CBC-16FF-4E8D-8C84-0E4DBCBD6AF8}" type="presOf" srcId="{CF88621C-195C-4C59-9D75-553457092612}" destId="{78745E4C-D799-45F5-9ED8-C54E3271614C}" srcOrd="0" destOrd="0" presId="urn:microsoft.com/office/officeart/2018/5/layout/IconCircleLabelList"/>
    <dgm:cxn modelId="{05B685D7-5FB9-4786-9AB0-3762BEA97F26}" type="presOf" srcId="{49F98E25-514F-44CF-9AC0-FCE8BCA4D1E7}" destId="{9C260B0D-377F-4068-A9CB-FE9412F63587}" srcOrd="0" destOrd="0" presId="urn:microsoft.com/office/officeart/2018/5/layout/IconCircleLabelList"/>
    <dgm:cxn modelId="{7C32B2D7-FAB5-4279-9058-06B74D0C38FC}" type="presOf" srcId="{39634EAD-4E29-40BF-8816-8AB516D51BB2}" destId="{FCD2E2FB-BD6F-4C7C-B8CE-56BECAF684AD}" srcOrd="0" destOrd="0" presId="urn:microsoft.com/office/officeart/2018/5/layout/IconCircleLabelList"/>
    <dgm:cxn modelId="{AE9EF4F2-DA3F-4A0D-A551-D5D80CA7CAA6}" srcId="{49F98E25-514F-44CF-9AC0-FCE8BCA4D1E7}" destId="{39634EAD-4E29-40BF-8816-8AB516D51BB2}" srcOrd="1" destOrd="0" parTransId="{2777AFDE-9630-4C77-87C7-4C9D7A8A8052}" sibTransId="{3B0FA4DA-DDA9-496D-945B-5FFFA59E9EA5}"/>
    <dgm:cxn modelId="{8BEEE8CE-AAB2-4C2B-A529-4BD828BCBBE9}" type="presParOf" srcId="{9C260B0D-377F-4068-A9CB-FE9412F63587}" destId="{D15CCFB5-DD2F-4A2F-AC0D-4068298483DB}" srcOrd="0" destOrd="0" presId="urn:microsoft.com/office/officeart/2018/5/layout/IconCircleLabelList"/>
    <dgm:cxn modelId="{28ACE5EF-4D39-40DE-99CA-0AC579B73FC7}" type="presParOf" srcId="{D15CCFB5-DD2F-4A2F-AC0D-4068298483DB}" destId="{F55C4245-11EE-49A6-A158-2AB6FB284A03}" srcOrd="0" destOrd="0" presId="urn:microsoft.com/office/officeart/2018/5/layout/IconCircleLabelList"/>
    <dgm:cxn modelId="{B3572237-9775-4E8D-89E1-0964D7A4BD55}" type="presParOf" srcId="{D15CCFB5-DD2F-4A2F-AC0D-4068298483DB}" destId="{4ABD6F0E-F4A4-4721-90A5-0CDED61B2366}" srcOrd="1" destOrd="0" presId="urn:microsoft.com/office/officeart/2018/5/layout/IconCircleLabelList"/>
    <dgm:cxn modelId="{05C376FB-2E88-4890-87F8-82AEC245C215}" type="presParOf" srcId="{D15CCFB5-DD2F-4A2F-AC0D-4068298483DB}" destId="{A556553E-368C-4B77-A91D-38D3E1C997DC}" srcOrd="2" destOrd="0" presId="urn:microsoft.com/office/officeart/2018/5/layout/IconCircleLabelList"/>
    <dgm:cxn modelId="{C08E5154-16A6-4CD6-A890-F1874EF2235A}" type="presParOf" srcId="{D15CCFB5-DD2F-4A2F-AC0D-4068298483DB}" destId="{9EA74812-737A-42E1-8E2F-7836BC16386D}" srcOrd="3" destOrd="0" presId="urn:microsoft.com/office/officeart/2018/5/layout/IconCircleLabelList"/>
    <dgm:cxn modelId="{B1343ECF-28D8-4176-9274-36762D5DAF7B}" type="presParOf" srcId="{9C260B0D-377F-4068-A9CB-FE9412F63587}" destId="{15255787-E1C0-4C2A-9D45-E262CA204782}" srcOrd="1" destOrd="0" presId="urn:microsoft.com/office/officeart/2018/5/layout/IconCircleLabelList"/>
    <dgm:cxn modelId="{32186B10-54D1-4DC1-B7C0-826451C39E44}" type="presParOf" srcId="{9C260B0D-377F-4068-A9CB-FE9412F63587}" destId="{B14B854F-36CE-45D8-BEB3-E080AB820310}" srcOrd="2" destOrd="0" presId="urn:microsoft.com/office/officeart/2018/5/layout/IconCircleLabelList"/>
    <dgm:cxn modelId="{101B537E-7E7D-41B0-9ACC-F5BEC8C7A1BA}" type="presParOf" srcId="{B14B854F-36CE-45D8-BEB3-E080AB820310}" destId="{790C17C3-9122-412E-81E5-AF0709E2616C}" srcOrd="0" destOrd="0" presId="urn:microsoft.com/office/officeart/2018/5/layout/IconCircleLabelList"/>
    <dgm:cxn modelId="{B5B8A719-2AEC-4A19-BF8C-F17D478FE607}" type="presParOf" srcId="{B14B854F-36CE-45D8-BEB3-E080AB820310}" destId="{63851E67-060C-4A00-A925-0B7B427D4DDE}" srcOrd="1" destOrd="0" presId="urn:microsoft.com/office/officeart/2018/5/layout/IconCircleLabelList"/>
    <dgm:cxn modelId="{907E36EC-E4BB-4466-A10D-907C3E631B5B}" type="presParOf" srcId="{B14B854F-36CE-45D8-BEB3-E080AB820310}" destId="{F75DBAA8-F7C4-475C-A6EC-B1CA0F527A43}" srcOrd="2" destOrd="0" presId="urn:microsoft.com/office/officeart/2018/5/layout/IconCircleLabelList"/>
    <dgm:cxn modelId="{20A47776-21F6-4194-A81A-FDCD80B8B69B}" type="presParOf" srcId="{B14B854F-36CE-45D8-BEB3-E080AB820310}" destId="{FCD2E2FB-BD6F-4C7C-B8CE-56BECAF684AD}" srcOrd="3" destOrd="0" presId="urn:microsoft.com/office/officeart/2018/5/layout/IconCircleLabelList"/>
    <dgm:cxn modelId="{43827299-C2C2-476A-A892-EDFF68D3934A}" type="presParOf" srcId="{9C260B0D-377F-4068-A9CB-FE9412F63587}" destId="{3A6B67BF-A43F-4275-AF87-7AF4C3D578FD}" srcOrd="3" destOrd="0" presId="urn:microsoft.com/office/officeart/2018/5/layout/IconCircleLabelList"/>
    <dgm:cxn modelId="{EE776E4F-96E8-4AFB-9E38-1B1C59DAAB45}" type="presParOf" srcId="{9C260B0D-377F-4068-A9CB-FE9412F63587}" destId="{DF512F21-39F0-4D1A-8D4F-FF50654D5CEB}" srcOrd="4" destOrd="0" presId="urn:microsoft.com/office/officeart/2018/5/layout/IconCircleLabelList"/>
    <dgm:cxn modelId="{3BE99CC7-3684-464B-ABFA-3CF33252EFBD}" type="presParOf" srcId="{DF512F21-39F0-4D1A-8D4F-FF50654D5CEB}" destId="{3DB1F0BC-3D57-4FF9-8FC6-23545BC2EE7B}" srcOrd="0" destOrd="0" presId="urn:microsoft.com/office/officeart/2018/5/layout/IconCircleLabelList"/>
    <dgm:cxn modelId="{4C47E375-C52C-4D6F-B0C4-828373C43FA5}" type="presParOf" srcId="{DF512F21-39F0-4D1A-8D4F-FF50654D5CEB}" destId="{45E905CA-DDF4-457B-B3DF-2290204598DF}" srcOrd="1" destOrd="0" presId="urn:microsoft.com/office/officeart/2018/5/layout/IconCircleLabelList"/>
    <dgm:cxn modelId="{D5D490AC-1316-4C74-B1C4-B954324892F1}" type="presParOf" srcId="{DF512F21-39F0-4D1A-8D4F-FF50654D5CEB}" destId="{7BE5A2B7-DDB0-4146-8D7A-04DFA45F646C}" srcOrd="2" destOrd="0" presId="urn:microsoft.com/office/officeart/2018/5/layout/IconCircleLabelList"/>
    <dgm:cxn modelId="{A2FFC8BD-2B29-421F-A51A-DB38CE9DC69F}" type="presParOf" srcId="{DF512F21-39F0-4D1A-8D4F-FF50654D5CEB}" destId="{90A97776-BACA-4C84-A376-C004611C2539}" srcOrd="3" destOrd="0" presId="urn:microsoft.com/office/officeart/2018/5/layout/IconCircleLabelList"/>
    <dgm:cxn modelId="{1B0C55A6-E9D5-4B03-A0AA-4BE4CE0A6C3E}" type="presParOf" srcId="{9C260B0D-377F-4068-A9CB-FE9412F63587}" destId="{07B8EADB-B621-4785-B646-4DA52BF8B798}" srcOrd="5" destOrd="0" presId="urn:microsoft.com/office/officeart/2018/5/layout/IconCircleLabelList"/>
    <dgm:cxn modelId="{23201CA7-4148-4D27-943A-459BD938013D}" type="presParOf" srcId="{9C260B0D-377F-4068-A9CB-FE9412F63587}" destId="{94ED1401-B0ED-4ABF-B3B9-12AB45C281B5}" srcOrd="6" destOrd="0" presId="urn:microsoft.com/office/officeart/2018/5/layout/IconCircleLabelList"/>
    <dgm:cxn modelId="{4866FD38-BF57-4EBB-B0C7-EC1C69A7109A}" type="presParOf" srcId="{94ED1401-B0ED-4ABF-B3B9-12AB45C281B5}" destId="{A0AAC111-C0EA-44C0-92C4-953426AE566D}" srcOrd="0" destOrd="0" presId="urn:microsoft.com/office/officeart/2018/5/layout/IconCircleLabelList"/>
    <dgm:cxn modelId="{89369DE7-238F-48D1-9FE8-F5F2DA759C3E}" type="presParOf" srcId="{94ED1401-B0ED-4ABF-B3B9-12AB45C281B5}" destId="{A7B3AAC7-21D6-4A87-AB67-8B0FA39C4F08}" srcOrd="1" destOrd="0" presId="urn:microsoft.com/office/officeart/2018/5/layout/IconCircleLabelList"/>
    <dgm:cxn modelId="{293CB191-41E5-444A-BD06-0E19B11884F9}" type="presParOf" srcId="{94ED1401-B0ED-4ABF-B3B9-12AB45C281B5}" destId="{1C28AFB2-66C7-423B-84B1-B48F11E67507}" srcOrd="2" destOrd="0" presId="urn:microsoft.com/office/officeart/2018/5/layout/IconCircleLabelList"/>
    <dgm:cxn modelId="{E92D1078-DBC8-4309-9570-EB8324A82655}" type="presParOf" srcId="{94ED1401-B0ED-4ABF-B3B9-12AB45C281B5}" destId="{2E70305D-DCF2-4A0A-AF09-5459FBF29830}" srcOrd="3" destOrd="0" presId="urn:microsoft.com/office/officeart/2018/5/layout/IconCircleLabelList"/>
    <dgm:cxn modelId="{CE80622C-C036-43FE-9EF6-E4659D865E0A}" type="presParOf" srcId="{9C260B0D-377F-4068-A9CB-FE9412F63587}" destId="{891B46CB-99FE-46F5-B905-A6D55A191AC7}" srcOrd="7" destOrd="0" presId="urn:microsoft.com/office/officeart/2018/5/layout/IconCircleLabelList"/>
    <dgm:cxn modelId="{F1E2D925-F1BD-446F-A7E8-9509AF398CFA}" type="presParOf" srcId="{9C260B0D-377F-4068-A9CB-FE9412F63587}" destId="{B5362FE3-B7A1-4F72-8AC9-A7123F93FB44}" srcOrd="8" destOrd="0" presId="urn:microsoft.com/office/officeart/2018/5/layout/IconCircleLabelList"/>
    <dgm:cxn modelId="{EEA36D51-A0FB-495D-8C84-37CAA69A1F04}" type="presParOf" srcId="{B5362FE3-B7A1-4F72-8AC9-A7123F93FB44}" destId="{F16B7070-BF68-4EE9-B582-92B730076618}" srcOrd="0" destOrd="0" presId="urn:microsoft.com/office/officeart/2018/5/layout/IconCircleLabelList"/>
    <dgm:cxn modelId="{E4626FC3-50C8-48D1-8169-4F7151DBA2A8}" type="presParOf" srcId="{B5362FE3-B7A1-4F72-8AC9-A7123F93FB44}" destId="{012BB70D-7E10-4D66-9A20-82927AE03B0F}" srcOrd="1" destOrd="0" presId="urn:microsoft.com/office/officeart/2018/5/layout/IconCircleLabelList"/>
    <dgm:cxn modelId="{F1FD97B3-CE2F-4D11-9E53-F8E0FF2E6E7B}" type="presParOf" srcId="{B5362FE3-B7A1-4F72-8AC9-A7123F93FB44}" destId="{C849E1DA-0F9F-42FF-87E3-4EF509F01E79}" srcOrd="2" destOrd="0" presId="urn:microsoft.com/office/officeart/2018/5/layout/IconCircleLabelList"/>
    <dgm:cxn modelId="{2AD7EEFE-9E6B-4CD8-9F5D-92E3162631F0}" type="presParOf" srcId="{B5362FE3-B7A1-4F72-8AC9-A7123F93FB44}" destId="{78745E4C-D799-45F5-9ED8-C54E3271614C}"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6C8C23-E4F8-406F-8211-9209161A0609}">
      <dsp:nvSpPr>
        <dsp:cNvPr id="0" name=""/>
        <dsp:cNvSpPr/>
      </dsp:nvSpPr>
      <dsp:spPr>
        <a:xfrm>
          <a:off x="0" y="1617"/>
          <a:ext cx="10353675" cy="8200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25E87-190D-4009-80E5-E799C770918C}">
      <dsp:nvSpPr>
        <dsp:cNvPr id="0" name=""/>
        <dsp:cNvSpPr/>
      </dsp:nvSpPr>
      <dsp:spPr>
        <a:xfrm>
          <a:off x="248058" y="186124"/>
          <a:ext cx="451015" cy="451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A26210-81E0-48FE-AF68-EE30398A0E6F}">
      <dsp:nvSpPr>
        <dsp:cNvPr id="0" name=""/>
        <dsp:cNvSpPr/>
      </dsp:nvSpPr>
      <dsp:spPr>
        <a:xfrm>
          <a:off x="947132" y="1617"/>
          <a:ext cx="9406542" cy="82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6" tIns="86786" rIns="86786" bIns="86786" numCol="1" spcCol="1270" anchor="ctr" anchorCtr="0">
          <a:noAutofit/>
        </a:bodyPr>
        <a:lstStyle/>
        <a:p>
          <a:pPr marL="0" lvl="0" indent="0" algn="l" defTabSz="977900">
            <a:lnSpc>
              <a:spcPct val="90000"/>
            </a:lnSpc>
            <a:spcBef>
              <a:spcPct val="0"/>
            </a:spcBef>
            <a:spcAft>
              <a:spcPct val="35000"/>
            </a:spcAft>
            <a:buNone/>
          </a:pPr>
          <a:r>
            <a:rPr lang="nl-NL" sz="2200" kern="1200"/>
            <a:t>Brief schrijven voor Amnesty International. (juridisch)</a:t>
          </a:r>
          <a:endParaRPr lang="en-US" sz="2200" kern="1200"/>
        </a:p>
      </dsp:txBody>
      <dsp:txXfrm>
        <a:off x="947132" y="1617"/>
        <a:ext cx="9406542" cy="820028"/>
      </dsp:txXfrm>
    </dsp:sp>
    <dsp:sp modelId="{3B8C57DF-AE30-4107-A92A-BAC49E48AB14}">
      <dsp:nvSpPr>
        <dsp:cNvPr id="0" name=""/>
        <dsp:cNvSpPr/>
      </dsp:nvSpPr>
      <dsp:spPr>
        <a:xfrm>
          <a:off x="0" y="1026652"/>
          <a:ext cx="10353675" cy="8200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6DA7B-32DE-4A08-9348-3B4C5FDF86C9}">
      <dsp:nvSpPr>
        <dsp:cNvPr id="0" name=""/>
        <dsp:cNvSpPr/>
      </dsp:nvSpPr>
      <dsp:spPr>
        <a:xfrm>
          <a:off x="248058" y="1211159"/>
          <a:ext cx="451015" cy="451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597E8C4-10EC-477D-82E5-09568764A1A1}">
      <dsp:nvSpPr>
        <dsp:cNvPr id="0" name=""/>
        <dsp:cNvSpPr/>
      </dsp:nvSpPr>
      <dsp:spPr>
        <a:xfrm>
          <a:off x="947132" y="1026652"/>
          <a:ext cx="9406542" cy="82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6" tIns="86786" rIns="86786" bIns="86786" numCol="1" spcCol="1270" anchor="ctr" anchorCtr="0">
          <a:noAutofit/>
        </a:bodyPr>
        <a:lstStyle/>
        <a:p>
          <a:pPr marL="0" lvl="0" indent="0" algn="l" defTabSz="977900">
            <a:lnSpc>
              <a:spcPct val="90000"/>
            </a:lnSpc>
            <a:spcBef>
              <a:spcPct val="0"/>
            </a:spcBef>
            <a:spcAft>
              <a:spcPct val="35000"/>
            </a:spcAft>
            <a:buNone/>
          </a:pPr>
          <a:r>
            <a:rPr lang="nl-NL" sz="2200" kern="1200"/>
            <a:t>Betekenisvol interview/gesprek houden met iemand die oorlog heeft meegemaakt, een situatie waarin vrijheden beperkt zijn geweest.</a:t>
          </a:r>
          <a:endParaRPr lang="en-US" sz="2200" kern="1200"/>
        </a:p>
      </dsp:txBody>
      <dsp:txXfrm>
        <a:off x="947132" y="1026652"/>
        <a:ext cx="9406542" cy="820028"/>
      </dsp:txXfrm>
    </dsp:sp>
    <dsp:sp modelId="{25BE84C3-5EB7-436F-ACB9-CCD0146CA037}">
      <dsp:nvSpPr>
        <dsp:cNvPr id="0" name=""/>
        <dsp:cNvSpPr/>
      </dsp:nvSpPr>
      <dsp:spPr>
        <a:xfrm>
          <a:off x="0" y="2051688"/>
          <a:ext cx="10353675" cy="8200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5BEB6-8DFB-4C8D-A293-D4622B4E6657}">
      <dsp:nvSpPr>
        <dsp:cNvPr id="0" name=""/>
        <dsp:cNvSpPr/>
      </dsp:nvSpPr>
      <dsp:spPr>
        <a:xfrm>
          <a:off x="248058" y="2236194"/>
          <a:ext cx="451015" cy="451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E681D3-1315-4D9E-9454-BEBB023E2510}">
      <dsp:nvSpPr>
        <dsp:cNvPr id="0" name=""/>
        <dsp:cNvSpPr/>
      </dsp:nvSpPr>
      <dsp:spPr>
        <a:xfrm>
          <a:off x="947132" y="2051688"/>
          <a:ext cx="9406542" cy="82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6" tIns="86786" rIns="86786" bIns="86786" numCol="1" spcCol="1270" anchor="ctr" anchorCtr="0">
          <a:noAutofit/>
        </a:bodyPr>
        <a:lstStyle/>
        <a:p>
          <a:pPr marL="0" lvl="0" indent="0" algn="l" defTabSz="977900">
            <a:lnSpc>
              <a:spcPct val="90000"/>
            </a:lnSpc>
            <a:spcBef>
              <a:spcPct val="0"/>
            </a:spcBef>
            <a:spcAft>
              <a:spcPct val="35000"/>
            </a:spcAft>
            <a:buNone/>
          </a:pPr>
          <a:r>
            <a:rPr lang="nl-NL" sz="2200" kern="1200"/>
            <a:t>Vrijwilligerswerk voor een organisatie die zich inzet voor mensenrechten.</a:t>
          </a:r>
          <a:endParaRPr lang="en-US" sz="2200" kern="1200"/>
        </a:p>
      </dsp:txBody>
      <dsp:txXfrm>
        <a:off x="947132" y="2051688"/>
        <a:ext cx="9406542" cy="820028"/>
      </dsp:txXfrm>
    </dsp:sp>
    <dsp:sp modelId="{1BB87203-148B-4E54-967A-4EB6D135F40F}">
      <dsp:nvSpPr>
        <dsp:cNvPr id="0" name=""/>
        <dsp:cNvSpPr/>
      </dsp:nvSpPr>
      <dsp:spPr>
        <a:xfrm>
          <a:off x="0" y="3076723"/>
          <a:ext cx="10353675" cy="8200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034A72-459E-4748-8A31-91845FA6056E}">
      <dsp:nvSpPr>
        <dsp:cNvPr id="0" name=""/>
        <dsp:cNvSpPr/>
      </dsp:nvSpPr>
      <dsp:spPr>
        <a:xfrm>
          <a:off x="248058" y="3261229"/>
          <a:ext cx="451015" cy="451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733DF8-6FDD-4E7D-B91F-4904A150854E}">
      <dsp:nvSpPr>
        <dsp:cNvPr id="0" name=""/>
        <dsp:cNvSpPr/>
      </dsp:nvSpPr>
      <dsp:spPr>
        <a:xfrm>
          <a:off x="947132" y="3076723"/>
          <a:ext cx="9406542" cy="820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786" tIns="86786" rIns="86786" bIns="86786" numCol="1" spcCol="1270" anchor="ctr" anchorCtr="0">
          <a:noAutofit/>
        </a:bodyPr>
        <a:lstStyle/>
        <a:p>
          <a:pPr marL="0" lvl="0" indent="0" algn="l" defTabSz="977900">
            <a:lnSpc>
              <a:spcPct val="90000"/>
            </a:lnSpc>
            <a:spcBef>
              <a:spcPct val="0"/>
            </a:spcBef>
            <a:spcAft>
              <a:spcPct val="35000"/>
            </a:spcAft>
            <a:buNone/>
          </a:pPr>
          <a:r>
            <a:rPr lang="nl-NL" sz="2200" kern="1200"/>
            <a:t>Betekenisvol interview/gesprek houden met iemand die in een situatie heeft geleefd waarin mensenrechten geschonden werden. </a:t>
          </a:r>
          <a:endParaRPr lang="en-US" sz="2200" kern="1200"/>
        </a:p>
      </dsp:txBody>
      <dsp:txXfrm>
        <a:off x="947132" y="3076723"/>
        <a:ext cx="9406542" cy="820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80789-4298-4C2C-9CC3-63813B66AB1C}">
      <dsp:nvSpPr>
        <dsp:cNvPr id="0" name=""/>
        <dsp:cNvSpPr/>
      </dsp:nvSpPr>
      <dsp:spPr>
        <a:xfrm>
          <a:off x="0" y="633484"/>
          <a:ext cx="10353675" cy="116951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C04DE-D21E-4CFB-A0A5-1355544FA410}">
      <dsp:nvSpPr>
        <dsp:cNvPr id="0" name=""/>
        <dsp:cNvSpPr/>
      </dsp:nvSpPr>
      <dsp:spPr>
        <a:xfrm>
          <a:off x="353776" y="896624"/>
          <a:ext cx="643230" cy="643230"/>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489A35A-AE18-43D5-8567-89CB8EEE83E5}">
      <dsp:nvSpPr>
        <dsp:cNvPr id="0" name=""/>
        <dsp:cNvSpPr/>
      </dsp:nvSpPr>
      <dsp:spPr>
        <a:xfrm>
          <a:off x="1350784" y="633484"/>
          <a:ext cx="9002890" cy="116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73" tIns="123773" rIns="123773" bIns="123773" numCol="1" spcCol="1270" anchor="ctr" anchorCtr="0">
          <a:noAutofit/>
        </a:bodyPr>
        <a:lstStyle/>
        <a:p>
          <a:pPr marL="0" lvl="0" indent="0" algn="l" defTabSz="889000">
            <a:lnSpc>
              <a:spcPct val="100000"/>
            </a:lnSpc>
            <a:spcBef>
              <a:spcPct val="0"/>
            </a:spcBef>
            <a:spcAft>
              <a:spcPct val="35000"/>
            </a:spcAft>
            <a:buNone/>
          </a:pPr>
          <a:r>
            <a:rPr lang="nl-NL" sz="2000" kern="1200" dirty="0"/>
            <a:t>Aan het eind van de les kan je in je eigen woorden uitleggen wat de term ‘polarisering’ betekent.</a:t>
          </a:r>
          <a:endParaRPr lang="en-US" sz="2000" kern="1200" dirty="0"/>
        </a:p>
      </dsp:txBody>
      <dsp:txXfrm>
        <a:off x="1350784" y="633484"/>
        <a:ext cx="9002890" cy="1169510"/>
      </dsp:txXfrm>
    </dsp:sp>
    <dsp:sp modelId="{A572888A-8808-4681-8554-87B648A8025E}">
      <dsp:nvSpPr>
        <dsp:cNvPr id="0" name=""/>
        <dsp:cNvSpPr/>
      </dsp:nvSpPr>
      <dsp:spPr>
        <a:xfrm>
          <a:off x="0" y="2095373"/>
          <a:ext cx="10353675" cy="1169510"/>
        </a:xfrm>
        <a:prstGeom prst="roundRect">
          <a:avLst>
            <a:gd name="adj" fmla="val 10000"/>
          </a:avLst>
        </a:prstGeom>
        <a:solidFill>
          <a:schemeClr val="accent2">
            <a:hueOff val="5283545"/>
            <a:satOff val="-4559"/>
            <a:lumOff val="-12548"/>
            <a:alphaOff val="0"/>
          </a:schemeClr>
        </a:solidFill>
        <a:ln>
          <a:noFill/>
        </a:ln>
        <a:effectLst/>
      </dsp:spPr>
      <dsp:style>
        <a:lnRef idx="0">
          <a:scrgbClr r="0" g="0" b="0"/>
        </a:lnRef>
        <a:fillRef idx="1">
          <a:scrgbClr r="0" g="0" b="0"/>
        </a:fillRef>
        <a:effectRef idx="0">
          <a:scrgbClr r="0" g="0" b="0"/>
        </a:effectRef>
        <a:fontRef idx="minor"/>
      </dsp:style>
    </dsp:sp>
    <dsp:sp modelId="{B2D1008E-778B-4CF1-9B65-33C977CAC74D}">
      <dsp:nvSpPr>
        <dsp:cNvPr id="0" name=""/>
        <dsp:cNvSpPr/>
      </dsp:nvSpPr>
      <dsp:spPr>
        <a:xfrm>
          <a:off x="353776" y="2358513"/>
          <a:ext cx="643230" cy="64323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DB22912-2497-458C-8448-3387A3B5D5F2}">
      <dsp:nvSpPr>
        <dsp:cNvPr id="0" name=""/>
        <dsp:cNvSpPr/>
      </dsp:nvSpPr>
      <dsp:spPr>
        <a:xfrm>
          <a:off x="1350784" y="2095373"/>
          <a:ext cx="9002890" cy="1169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73" tIns="123773" rIns="123773" bIns="123773" numCol="1" spcCol="1270" anchor="ctr" anchorCtr="0">
          <a:noAutofit/>
        </a:bodyPr>
        <a:lstStyle/>
        <a:p>
          <a:pPr marL="0" lvl="0" indent="0" algn="l" defTabSz="889000">
            <a:lnSpc>
              <a:spcPct val="100000"/>
            </a:lnSpc>
            <a:spcBef>
              <a:spcPct val="0"/>
            </a:spcBef>
            <a:spcAft>
              <a:spcPct val="35000"/>
            </a:spcAft>
            <a:buNone/>
          </a:pPr>
          <a:r>
            <a:rPr lang="nl-NL" sz="2000" kern="1200" dirty="0"/>
            <a:t>Aan het eind van de les snap je hoe mensen gepolariseerd raken en kan je in je eigen woorden uitleggen waarom dit door moderne technologieën in stand wordt gehouden. </a:t>
          </a:r>
          <a:endParaRPr lang="en-US" sz="2000" kern="1200" dirty="0"/>
        </a:p>
      </dsp:txBody>
      <dsp:txXfrm>
        <a:off x="1350784" y="2095373"/>
        <a:ext cx="9002890" cy="11695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714C9-3A94-4B06-9B3E-922B876A70F7}">
      <dsp:nvSpPr>
        <dsp:cNvPr id="0" name=""/>
        <dsp:cNvSpPr/>
      </dsp:nvSpPr>
      <dsp:spPr>
        <a:xfrm>
          <a:off x="375" y="1540926"/>
          <a:ext cx="1319141" cy="83765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4B4FC-4350-432F-8B31-E93CCA8B2635}">
      <dsp:nvSpPr>
        <dsp:cNvPr id="0" name=""/>
        <dsp:cNvSpPr/>
      </dsp:nvSpPr>
      <dsp:spPr>
        <a:xfrm>
          <a:off x="146947" y="1680169"/>
          <a:ext cx="1319141" cy="83765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nl-NL" sz="1600" kern="1200"/>
            <a:t>Wat betekent polarisering?</a:t>
          </a:r>
          <a:endParaRPr lang="en-US" sz="1600" kern="1200"/>
        </a:p>
      </dsp:txBody>
      <dsp:txXfrm>
        <a:off x="171481" y="1704703"/>
        <a:ext cx="1270073" cy="788586"/>
      </dsp:txXfrm>
    </dsp:sp>
    <dsp:sp modelId="{73500B73-FBC4-456D-A926-4CD419C966CB}">
      <dsp:nvSpPr>
        <dsp:cNvPr id="0" name=""/>
        <dsp:cNvSpPr/>
      </dsp:nvSpPr>
      <dsp:spPr>
        <a:xfrm>
          <a:off x="1612660" y="1540926"/>
          <a:ext cx="1319141" cy="83765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992386-1FE0-444D-8694-429DFC9C1AF9}">
      <dsp:nvSpPr>
        <dsp:cNvPr id="0" name=""/>
        <dsp:cNvSpPr/>
      </dsp:nvSpPr>
      <dsp:spPr>
        <a:xfrm>
          <a:off x="1759231" y="1680169"/>
          <a:ext cx="1319141" cy="837654"/>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nl-NL" sz="1600" kern="1200"/>
            <a:t>Hoe ontstaat dat?</a:t>
          </a:r>
          <a:endParaRPr lang="en-US" sz="1600" kern="1200"/>
        </a:p>
      </dsp:txBody>
      <dsp:txXfrm>
        <a:off x="1783765" y="1704703"/>
        <a:ext cx="1270073" cy="788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C4245-11EE-49A6-A158-2AB6FB284A03}">
      <dsp:nvSpPr>
        <dsp:cNvPr id="0" name=""/>
        <dsp:cNvSpPr/>
      </dsp:nvSpPr>
      <dsp:spPr>
        <a:xfrm>
          <a:off x="397837" y="85793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BD6F0E-F4A4-4721-90A5-0CDED61B2366}">
      <dsp:nvSpPr>
        <dsp:cNvPr id="0" name=""/>
        <dsp:cNvSpPr/>
      </dsp:nvSpPr>
      <dsp:spPr>
        <a:xfrm>
          <a:off x="631837" y="109193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EA74812-737A-42E1-8E2F-7836BC16386D}">
      <dsp:nvSpPr>
        <dsp:cNvPr id="0" name=""/>
        <dsp:cNvSpPr/>
      </dsp:nvSpPr>
      <dsp:spPr>
        <a:xfrm>
          <a:off x="46837" y="2297934"/>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Zoek een duo-partner uit de klas</a:t>
          </a:r>
          <a:endParaRPr lang="en-US" sz="1100" kern="1200"/>
        </a:p>
      </dsp:txBody>
      <dsp:txXfrm>
        <a:off x="46837" y="2297934"/>
        <a:ext cx="1800000" cy="742500"/>
      </dsp:txXfrm>
    </dsp:sp>
    <dsp:sp modelId="{790C17C3-9122-412E-81E5-AF0709E2616C}">
      <dsp:nvSpPr>
        <dsp:cNvPr id="0" name=""/>
        <dsp:cNvSpPr/>
      </dsp:nvSpPr>
      <dsp:spPr>
        <a:xfrm>
          <a:off x="2512837" y="85793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51E67-060C-4A00-A925-0B7B427D4DDE}">
      <dsp:nvSpPr>
        <dsp:cNvPr id="0" name=""/>
        <dsp:cNvSpPr/>
      </dsp:nvSpPr>
      <dsp:spPr>
        <a:xfrm>
          <a:off x="2746837" y="109193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D2E2FB-BD6F-4C7C-B8CE-56BECAF684AD}">
      <dsp:nvSpPr>
        <dsp:cNvPr id="0" name=""/>
        <dsp:cNvSpPr/>
      </dsp:nvSpPr>
      <dsp:spPr>
        <a:xfrm>
          <a:off x="2161837" y="2297934"/>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Type beiden een woord in de zoekfunctie van Instagram, TikTok, of Google</a:t>
          </a:r>
          <a:endParaRPr lang="en-US" sz="1100" kern="1200"/>
        </a:p>
      </dsp:txBody>
      <dsp:txXfrm>
        <a:off x="2161837" y="2297934"/>
        <a:ext cx="1800000" cy="742500"/>
      </dsp:txXfrm>
    </dsp:sp>
    <dsp:sp modelId="{3DB1F0BC-3D57-4FF9-8FC6-23545BC2EE7B}">
      <dsp:nvSpPr>
        <dsp:cNvPr id="0" name=""/>
        <dsp:cNvSpPr/>
      </dsp:nvSpPr>
      <dsp:spPr>
        <a:xfrm>
          <a:off x="4627837" y="85793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905CA-DDF4-457B-B3DF-2290204598DF}">
      <dsp:nvSpPr>
        <dsp:cNvPr id="0" name=""/>
        <dsp:cNvSpPr/>
      </dsp:nvSpPr>
      <dsp:spPr>
        <a:xfrm>
          <a:off x="4861837" y="109193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A97776-BACA-4C84-A376-C004611C2539}">
      <dsp:nvSpPr>
        <dsp:cNvPr id="0" name=""/>
        <dsp:cNvSpPr/>
      </dsp:nvSpPr>
      <dsp:spPr>
        <a:xfrm>
          <a:off x="4276837" y="2297934"/>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Vergelijk de resultaten die jullie krijgen</a:t>
          </a:r>
          <a:endParaRPr lang="en-US" sz="1100" kern="1200"/>
        </a:p>
      </dsp:txBody>
      <dsp:txXfrm>
        <a:off x="4276837" y="2297934"/>
        <a:ext cx="1800000" cy="742500"/>
      </dsp:txXfrm>
    </dsp:sp>
    <dsp:sp modelId="{A0AAC111-C0EA-44C0-92C4-953426AE566D}">
      <dsp:nvSpPr>
        <dsp:cNvPr id="0" name=""/>
        <dsp:cNvSpPr/>
      </dsp:nvSpPr>
      <dsp:spPr>
        <a:xfrm>
          <a:off x="6742837" y="85793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3AAC7-21D6-4A87-AB67-8B0FA39C4F08}">
      <dsp:nvSpPr>
        <dsp:cNvPr id="0" name=""/>
        <dsp:cNvSpPr/>
      </dsp:nvSpPr>
      <dsp:spPr>
        <a:xfrm>
          <a:off x="6976837" y="109193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E70305D-DCF2-4A0A-AF09-5459FBF29830}">
      <dsp:nvSpPr>
        <dsp:cNvPr id="0" name=""/>
        <dsp:cNvSpPr/>
      </dsp:nvSpPr>
      <dsp:spPr>
        <a:xfrm>
          <a:off x="6391837" y="2297934"/>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Doe dit nu eens met een politiek woord</a:t>
          </a:r>
          <a:endParaRPr lang="en-US" sz="1100" kern="1200"/>
        </a:p>
      </dsp:txBody>
      <dsp:txXfrm>
        <a:off x="6391837" y="2297934"/>
        <a:ext cx="1800000" cy="742500"/>
      </dsp:txXfrm>
    </dsp:sp>
    <dsp:sp modelId="{F16B7070-BF68-4EE9-B582-92B730076618}">
      <dsp:nvSpPr>
        <dsp:cNvPr id="0" name=""/>
        <dsp:cNvSpPr/>
      </dsp:nvSpPr>
      <dsp:spPr>
        <a:xfrm>
          <a:off x="8857837" y="857934"/>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2BB70D-7E10-4D66-9A20-82927AE03B0F}">
      <dsp:nvSpPr>
        <dsp:cNvPr id="0" name=""/>
        <dsp:cNvSpPr/>
      </dsp:nvSpPr>
      <dsp:spPr>
        <a:xfrm>
          <a:off x="9091837" y="1091934"/>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745E4C-D799-45F5-9ED8-C54E3271614C}">
      <dsp:nvSpPr>
        <dsp:cNvPr id="0" name=""/>
        <dsp:cNvSpPr/>
      </dsp:nvSpPr>
      <dsp:spPr>
        <a:xfrm>
          <a:off x="8506837" y="2297934"/>
          <a:ext cx="180000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nl-NL" sz="1100" kern="1200"/>
            <a:t>Wat zijn de verschillen? </a:t>
          </a:r>
          <a:endParaRPr lang="en-US" sz="1100" kern="1200"/>
        </a:p>
      </dsp:txBody>
      <dsp:txXfrm>
        <a:off x="8506837" y="2297934"/>
        <a:ext cx="1800000" cy="7425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69625-EFB3-401D-A77E-8A3F61620332}" type="datetimeFigureOut">
              <a:rPr lang="nl-NL" smtClean="0"/>
              <a:t>23-12-2022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1FABB5-4426-4E6A-8147-32B243E853E2}" type="slidenum">
              <a:rPr lang="nl-NL" smtClean="0"/>
              <a:t>‹nr.›</a:t>
            </a:fld>
            <a:endParaRPr lang="nl-NL"/>
          </a:p>
        </p:txBody>
      </p:sp>
    </p:spTree>
    <p:extLst>
      <p:ext uri="{BB962C8B-B14F-4D97-AF65-F5344CB8AC3E}">
        <p14:creationId xmlns:p14="http://schemas.microsoft.com/office/powerpoint/2010/main" val="2841787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Polarisering is het ‘steeds verder uit elkaar komen te staan’. Je ziet in de politiek dat het verschil tussen Links en Rechts steeds groter wordt, en ook vijandiger wordt. Mensen verschillen steeds vaker van mening, en komen steeds vaker ‘tegenover elkaar’ te staan. </a:t>
            </a:r>
            <a:br>
              <a:rPr lang="nl-NL" dirty="0"/>
            </a:br>
            <a:br>
              <a:rPr lang="nl-NL" dirty="0"/>
            </a:br>
            <a:r>
              <a:rPr lang="nl-NL" dirty="0"/>
              <a:t>Polarisering kan ontstaan wanneer mensen steeds meer hun eigen nieuws tot zich nemen. Door de komst van </a:t>
            </a:r>
            <a:r>
              <a:rPr lang="nl-NL" dirty="0" err="1"/>
              <a:t>social</a:t>
            </a:r>
            <a:r>
              <a:rPr lang="nl-NL" dirty="0"/>
              <a:t> media is dit heel makkelijk geworden. Als ik alleen maar vrienden ben met mensen die ook links stemmen op facebook, en pagina’s like die vooral gaan over linkse onderwerpen, dan krijg ik op Facebook geen positieve berichten over Geert Wilders te zien. Hierdoor ontstaat er een soort digitale bubbel waarin je leeft, waarin je alleen maar nieuws en berichten te zien krijgt die jou kijk op de wereld bevestigen. </a:t>
            </a:r>
            <a:br>
              <a:rPr lang="nl-NL" dirty="0"/>
            </a:br>
            <a:br>
              <a:rPr lang="nl-NL" dirty="0"/>
            </a:br>
            <a:r>
              <a:rPr lang="nl-NL" dirty="0"/>
              <a:t>Dat is heel anders dan de tijd voor </a:t>
            </a:r>
            <a:r>
              <a:rPr lang="nl-NL" dirty="0" err="1"/>
              <a:t>social</a:t>
            </a:r>
            <a:r>
              <a:rPr lang="nl-NL" dirty="0"/>
              <a:t> media. Het nieuws op tv dat gekeken werd, doet niet haar best om iemands wereldbeeld te bevestigen. Polarisering kan bijdragen aan radicalisering. </a:t>
            </a:r>
            <a:br>
              <a:rPr lang="nl-NL" dirty="0"/>
            </a:br>
            <a:br>
              <a:rPr lang="nl-NL" dirty="0"/>
            </a:br>
            <a:r>
              <a:rPr lang="nl-NL" dirty="0"/>
              <a:t>Het is dus goed om kritisch te kijken naar het nieuws dat je leest, de berichten die voorbij komen op Facebook, en met welk doel bepaalde artikelen geschreven worden.</a:t>
            </a:r>
            <a:br>
              <a:rPr lang="nl-NL" dirty="0"/>
            </a:br>
            <a:br>
              <a:rPr lang="nl-NL" dirty="0"/>
            </a:br>
            <a:endParaRPr lang="nl-NL" dirty="0"/>
          </a:p>
        </p:txBody>
      </p:sp>
      <p:sp>
        <p:nvSpPr>
          <p:cNvPr id="4" name="Tijdelijke aanduiding voor dianummer 3"/>
          <p:cNvSpPr>
            <a:spLocks noGrp="1"/>
          </p:cNvSpPr>
          <p:nvPr>
            <p:ph type="sldNum" sz="quarter" idx="5"/>
          </p:nvPr>
        </p:nvSpPr>
        <p:spPr/>
        <p:txBody>
          <a:bodyPr/>
          <a:lstStyle/>
          <a:p>
            <a:fld id="{141FABB5-4426-4E6A-8147-32B243E853E2}" type="slidenum">
              <a:rPr lang="nl-NL" smtClean="0"/>
              <a:t>8</a:t>
            </a:fld>
            <a:endParaRPr lang="nl-NL"/>
          </a:p>
        </p:txBody>
      </p:sp>
    </p:spTree>
    <p:extLst>
      <p:ext uri="{BB962C8B-B14F-4D97-AF65-F5344CB8AC3E}">
        <p14:creationId xmlns:p14="http://schemas.microsoft.com/office/powerpoint/2010/main" val="42516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https://www.youtube.com/watch?v=6vr_07WVDNw</a:t>
            </a:r>
          </a:p>
        </p:txBody>
      </p:sp>
      <p:sp>
        <p:nvSpPr>
          <p:cNvPr id="4" name="Tijdelijke aanduiding voor dianummer 3"/>
          <p:cNvSpPr>
            <a:spLocks noGrp="1"/>
          </p:cNvSpPr>
          <p:nvPr>
            <p:ph type="sldNum" sz="quarter" idx="5"/>
          </p:nvPr>
        </p:nvSpPr>
        <p:spPr/>
        <p:txBody>
          <a:bodyPr/>
          <a:lstStyle/>
          <a:p>
            <a:fld id="{141FABB5-4426-4E6A-8147-32B243E853E2}" type="slidenum">
              <a:rPr lang="nl-NL" smtClean="0"/>
              <a:t>9</a:t>
            </a:fld>
            <a:endParaRPr lang="nl-NL"/>
          </a:p>
        </p:txBody>
      </p:sp>
    </p:spTree>
    <p:extLst>
      <p:ext uri="{BB962C8B-B14F-4D97-AF65-F5344CB8AC3E}">
        <p14:creationId xmlns:p14="http://schemas.microsoft.com/office/powerpoint/2010/main" val="288362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https://www.youtube.com/watch?v=FLoR2Spftwg</a:t>
            </a:r>
          </a:p>
        </p:txBody>
      </p:sp>
      <p:sp>
        <p:nvSpPr>
          <p:cNvPr id="4" name="Tijdelijke aanduiding voor dianummer 3"/>
          <p:cNvSpPr>
            <a:spLocks noGrp="1"/>
          </p:cNvSpPr>
          <p:nvPr>
            <p:ph type="sldNum" sz="quarter" idx="5"/>
          </p:nvPr>
        </p:nvSpPr>
        <p:spPr/>
        <p:txBody>
          <a:bodyPr/>
          <a:lstStyle/>
          <a:p>
            <a:fld id="{141FABB5-4426-4E6A-8147-32B243E853E2}" type="slidenum">
              <a:rPr lang="nl-NL" smtClean="0"/>
              <a:t>13</a:t>
            </a:fld>
            <a:endParaRPr lang="nl-NL"/>
          </a:p>
        </p:txBody>
      </p:sp>
    </p:spTree>
    <p:extLst>
      <p:ext uri="{BB962C8B-B14F-4D97-AF65-F5344CB8AC3E}">
        <p14:creationId xmlns:p14="http://schemas.microsoft.com/office/powerpoint/2010/main" val="2369412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nl-NL"/>
              <a:t>Klik om stijl te bewerken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DD28C25E-09B8-49CB-8A4F-5EA19B9F6710}" type="datetimeFigureOut">
              <a:rPr lang="nl-NL" smtClean="0"/>
              <a:t>23-12-2022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251250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nl-NL"/>
              <a:t>Klik om stijl te bewerken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28C25E-09B8-49CB-8A4F-5EA19B9F6710}" type="datetimeFigureOut">
              <a:rPr lang="nl-NL" smtClean="0"/>
              <a:t>23-12-2022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205203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28C25E-09B8-49CB-8A4F-5EA19B9F6710}" type="datetimeFigureOut">
              <a:rPr lang="nl-NL" smtClean="0"/>
              <a:t>23-12-2022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261768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28C25E-09B8-49CB-8A4F-5EA19B9F6710}" type="datetimeFigureOut">
              <a:rPr lang="nl-NL" smtClean="0"/>
              <a:t>23-12-2022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795CD3-1A60-4F4B-A01F-EE389CFC734F}" type="slidenum">
              <a:rPr lang="nl-NL" smtClean="0"/>
              <a:t>‹nr.›</a:t>
            </a:fld>
            <a:endParaRPr lang="nl-NL"/>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55895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28C25E-09B8-49CB-8A4F-5EA19B9F6710}" type="datetimeFigureOut">
              <a:rPr lang="nl-NL" smtClean="0"/>
              <a:t>23-12-2022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374303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nl-NL"/>
              <a:t>Klik om stijl te bewerken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DD28C25E-09B8-49CB-8A4F-5EA19B9F6710}" type="datetimeFigureOut">
              <a:rPr lang="nl-NL" smtClean="0"/>
              <a:t>23-12-2022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1492125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nl-NL"/>
              <a:t>Klik om stijl te bewerken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3" name="Date Placeholder 2"/>
          <p:cNvSpPr>
            <a:spLocks noGrp="1"/>
          </p:cNvSpPr>
          <p:nvPr>
            <p:ph type="dt" sz="half" idx="10"/>
          </p:nvPr>
        </p:nvSpPr>
        <p:spPr/>
        <p:txBody>
          <a:bodyPr/>
          <a:lstStyle/>
          <a:p>
            <a:fld id="{DD28C25E-09B8-49CB-8A4F-5EA19B9F6710}" type="datetimeFigureOut">
              <a:rPr lang="nl-NL" smtClean="0"/>
              <a:t>23-12-2022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19357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28C25E-09B8-49CB-8A4F-5EA19B9F6710}" type="datetimeFigureOut">
              <a:rPr lang="nl-NL" smtClean="0"/>
              <a:t>23-12-2022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980435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28C25E-09B8-49CB-8A4F-5EA19B9F6710}" type="datetimeFigureOut">
              <a:rPr lang="nl-NL" smtClean="0"/>
              <a:t>23-12-2022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41769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D28C25E-09B8-49CB-8A4F-5EA19B9F6710}" type="datetimeFigureOut">
              <a:rPr lang="nl-NL" smtClean="0"/>
              <a:t>23-12-2022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176402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nl-NL"/>
              <a:t>Klik om stijl te bewerken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DD28C25E-09B8-49CB-8A4F-5EA19B9F6710}" type="datetimeFigureOut">
              <a:rPr lang="nl-NL" smtClean="0"/>
              <a:t>23-12-2022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192204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DD28C25E-09B8-49CB-8A4F-5EA19B9F6710}" type="datetimeFigureOut">
              <a:rPr lang="nl-NL" smtClean="0"/>
              <a:t>23-12-2022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2599006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D28C25E-09B8-49CB-8A4F-5EA19B9F6710}" type="datetimeFigureOut">
              <a:rPr lang="nl-NL" smtClean="0"/>
              <a:t>23-12-2022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285181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DD28C25E-09B8-49CB-8A4F-5EA19B9F6710}" type="datetimeFigureOut">
              <a:rPr lang="nl-NL" smtClean="0"/>
              <a:t>23-12-2022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224526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8C25E-09B8-49CB-8A4F-5EA19B9F6710}" type="datetimeFigureOut">
              <a:rPr lang="nl-NL" smtClean="0"/>
              <a:t>23-12-2022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393996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28C25E-09B8-49CB-8A4F-5EA19B9F6710}" type="datetimeFigureOut">
              <a:rPr lang="nl-NL" smtClean="0"/>
              <a:t>23-12-2022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43602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D28C25E-09B8-49CB-8A4F-5EA19B9F6710}" type="datetimeFigureOut">
              <a:rPr lang="nl-NL" smtClean="0"/>
              <a:t>23-12-2022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3A795CD3-1A60-4F4B-A01F-EE389CFC734F}" type="slidenum">
              <a:rPr lang="nl-NL" smtClean="0"/>
              <a:t>‹nr.›</a:t>
            </a:fld>
            <a:endParaRPr lang="nl-NL"/>
          </a:p>
        </p:txBody>
      </p:sp>
    </p:spTree>
    <p:extLst>
      <p:ext uri="{BB962C8B-B14F-4D97-AF65-F5344CB8AC3E}">
        <p14:creationId xmlns:p14="http://schemas.microsoft.com/office/powerpoint/2010/main" val="3207786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D28C25E-09B8-49CB-8A4F-5EA19B9F6710}" type="datetimeFigureOut">
              <a:rPr lang="nl-NL" smtClean="0"/>
              <a:t>23-12-2022</a:t>
            </a:fld>
            <a:endParaRPr lang="nl-NL"/>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nl-NL"/>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795CD3-1A60-4F4B-A01F-EE389CFC734F}" type="slidenum">
              <a:rPr lang="nl-NL" smtClean="0"/>
              <a:t>‹nr.›</a:t>
            </a:fld>
            <a:endParaRPr lang="nl-NL"/>
          </a:p>
        </p:txBody>
      </p:sp>
    </p:spTree>
    <p:extLst>
      <p:ext uri="{BB962C8B-B14F-4D97-AF65-F5344CB8AC3E}">
        <p14:creationId xmlns:p14="http://schemas.microsoft.com/office/powerpoint/2010/main" val="2292157456"/>
      </p:ext>
    </p:extLst>
  </p:cSld>
  <p:clrMap bg1="dk1" tx1="lt1" bg2="dk2" tx2="lt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FLoR2Spftwg?feature=oembed" TargetMode="Externa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5.png"/><Relationship Id="rId4" Type="http://schemas.openxmlformats.org/officeDocument/2006/relationships/image" Target="../media/image24.jpeg"/><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vr_07WVDNw?feature=oembed" TargetMode="Externa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C8CAF-AD2B-4099-B269-12A3C0B8BB89}"/>
              </a:ext>
            </a:extLst>
          </p:cNvPr>
          <p:cNvSpPr>
            <a:spLocks noGrp="1"/>
          </p:cNvSpPr>
          <p:nvPr>
            <p:ph type="ctrTitle"/>
          </p:nvPr>
        </p:nvSpPr>
        <p:spPr>
          <a:xfrm>
            <a:off x="1370693" y="4406537"/>
            <a:ext cx="9440034" cy="1088336"/>
          </a:xfrm>
        </p:spPr>
        <p:txBody>
          <a:bodyPr>
            <a:normAutofit/>
          </a:bodyPr>
          <a:lstStyle/>
          <a:p>
            <a:r>
              <a:rPr lang="nl-NL" sz="4800" dirty="0"/>
              <a:t>Polarisering &amp; de media</a:t>
            </a:r>
          </a:p>
        </p:txBody>
      </p:sp>
      <p:sp>
        <p:nvSpPr>
          <p:cNvPr id="3" name="Ondertitel 2">
            <a:extLst>
              <a:ext uri="{FF2B5EF4-FFF2-40B4-BE49-F238E27FC236}">
                <a16:creationId xmlns:a16="http://schemas.microsoft.com/office/drawing/2014/main" id="{D94911A5-4554-40B1-9922-E65A2873BDD8}"/>
              </a:ext>
            </a:extLst>
          </p:cNvPr>
          <p:cNvSpPr>
            <a:spLocks noGrp="1"/>
          </p:cNvSpPr>
          <p:nvPr>
            <p:ph type="subTitle" idx="1"/>
          </p:nvPr>
        </p:nvSpPr>
        <p:spPr>
          <a:xfrm>
            <a:off x="1370693" y="5494872"/>
            <a:ext cx="9440034" cy="621614"/>
          </a:xfrm>
        </p:spPr>
        <p:txBody>
          <a:bodyPr>
            <a:normAutofit/>
          </a:bodyPr>
          <a:lstStyle/>
          <a:p>
            <a:r>
              <a:rPr lang="nl-NL"/>
              <a:t>Burgerschap les 17</a:t>
            </a:r>
          </a:p>
        </p:txBody>
      </p:sp>
      <p:pic>
        <p:nvPicPr>
          <p:cNvPr id="4103" name="Picture 4102">
            <a:extLst>
              <a:ext uri="{FF2B5EF4-FFF2-40B4-BE49-F238E27FC236}">
                <a16:creationId xmlns:a16="http://schemas.microsoft.com/office/drawing/2014/main" id="{7A852255-769E-43DF-8F1D-9119D01A9C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098" name="Picture 2" descr="Hoe je verleidingen van sociale media kunt weerstaan | Trouw">
            <a:extLst>
              <a:ext uri="{FF2B5EF4-FFF2-40B4-BE49-F238E27FC236}">
                <a16:creationId xmlns:a16="http://schemas.microsoft.com/office/drawing/2014/main" id="{98B187CE-7A42-79F4-5F90-A1C9C1AE62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27" r="-1" b="832"/>
          <a:stretch/>
        </p:blipFill>
        <p:spPr bwMode="auto">
          <a:xfrm>
            <a:off x="-1" y="-1"/>
            <a:ext cx="12198915" cy="422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04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70C8E-6DB4-19FD-8919-6E5913CB5C47}"/>
              </a:ext>
            </a:extLst>
          </p:cNvPr>
          <p:cNvSpPr>
            <a:spLocks noGrp="1"/>
          </p:cNvSpPr>
          <p:nvPr>
            <p:ph type="title"/>
          </p:nvPr>
        </p:nvSpPr>
        <p:spPr/>
        <p:txBody>
          <a:bodyPr/>
          <a:lstStyle/>
          <a:p>
            <a:r>
              <a:rPr lang="nl-NL" dirty="0"/>
              <a:t>De link tussen polarisatie en (</a:t>
            </a:r>
            <a:r>
              <a:rPr lang="nl-NL" dirty="0" err="1"/>
              <a:t>social</a:t>
            </a:r>
            <a:r>
              <a:rPr lang="nl-NL" dirty="0"/>
              <a:t>)media</a:t>
            </a:r>
          </a:p>
        </p:txBody>
      </p:sp>
      <p:pic>
        <p:nvPicPr>
          <p:cNvPr id="3074" name="Picture 2" descr="Hobbyhaters. De rol van sociale media bij polarisatie – Samenwerken door te  verbinden">
            <a:extLst>
              <a:ext uri="{FF2B5EF4-FFF2-40B4-BE49-F238E27FC236}">
                <a16:creationId xmlns:a16="http://schemas.microsoft.com/office/drawing/2014/main" id="{AC0F69F9-5360-8C56-0607-B9BC4FE9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95" y="3757695"/>
            <a:ext cx="5869132" cy="2574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orgen sociale media voor meer polarisatie? - NEMO Kennislink">
            <a:extLst>
              <a:ext uri="{FF2B5EF4-FFF2-40B4-BE49-F238E27FC236}">
                <a16:creationId xmlns:a16="http://schemas.microsoft.com/office/drawing/2014/main" id="{527C868B-5CF2-DCB2-6197-96E3099CA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852" y="1813213"/>
            <a:ext cx="4156162" cy="3231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03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70C8E-6DB4-19FD-8919-6E5913CB5C47}"/>
              </a:ext>
            </a:extLst>
          </p:cNvPr>
          <p:cNvSpPr>
            <a:spLocks noGrp="1"/>
          </p:cNvSpPr>
          <p:nvPr>
            <p:ph type="title"/>
          </p:nvPr>
        </p:nvSpPr>
        <p:spPr/>
        <p:txBody>
          <a:bodyPr/>
          <a:lstStyle/>
          <a:p>
            <a:r>
              <a:rPr lang="nl-NL" dirty="0"/>
              <a:t>De link tussen polarisatie en (</a:t>
            </a:r>
            <a:r>
              <a:rPr lang="nl-NL" dirty="0" err="1"/>
              <a:t>social</a:t>
            </a:r>
            <a:r>
              <a:rPr lang="nl-NL" dirty="0"/>
              <a:t>)media</a:t>
            </a:r>
          </a:p>
        </p:txBody>
      </p:sp>
      <p:pic>
        <p:nvPicPr>
          <p:cNvPr id="3074" name="Picture 2" descr="Hobbyhaters. De rol van sociale media bij polarisatie – Samenwerken door te  verbinden">
            <a:extLst>
              <a:ext uri="{FF2B5EF4-FFF2-40B4-BE49-F238E27FC236}">
                <a16:creationId xmlns:a16="http://schemas.microsoft.com/office/drawing/2014/main" id="{AC0F69F9-5360-8C56-0607-B9BC4FE91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995" y="3757695"/>
            <a:ext cx="5869132" cy="25741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orgen sociale media voor meer polarisatie? - NEMO Kennislink">
            <a:extLst>
              <a:ext uri="{FF2B5EF4-FFF2-40B4-BE49-F238E27FC236}">
                <a16:creationId xmlns:a16="http://schemas.microsoft.com/office/drawing/2014/main" id="{527C868B-5CF2-DCB2-6197-96E3099CAB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6852" y="1813213"/>
            <a:ext cx="4156162" cy="323157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D9A268FC-D558-6199-79D4-7269B703C554}"/>
              </a:ext>
            </a:extLst>
          </p:cNvPr>
          <p:cNvSpPr txBox="1"/>
          <p:nvPr/>
        </p:nvSpPr>
        <p:spPr>
          <a:xfrm>
            <a:off x="1021976" y="1813213"/>
            <a:ext cx="5617151" cy="1200329"/>
          </a:xfrm>
          <a:prstGeom prst="rect">
            <a:avLst/>
          </a:prstGeom>
          <a:noFill/>
        </p:spPr>
        <p:txBody>
          <a:bodyPr wrap="square" rtlCol="0">
            <a:spAutoFit/>
          </a:bodyPr>
          <a:lstStyle/>
          <a:p>
            <a:pPr marL="285750" indent="-285750">
              <a:buFontTx/>
              <a:buChar char="-"/>
            </a:pPr>
            <a:r>
              <a:rPr lang="nl-NL" dirty="0"/>
              <a:t>Anonimiteit</a:t>
            </a:r>
          </a:p>
          <a:p>
            <a:pPr marL="285750" indent="-285750">
              <a:buFontTx/>
              <a:buChar char="-"/>
            </a:pPr>
            <a:r>
              <a:rPr lang="nl-NL" dirty="0"/>
              <a:t>Groot bereik</a:t>
            </a:r>
          </a:p>
          <a:p>
            <a:pPr marL="285750" indent="-285750">
              <a:buFontTx/>
              <a:buChar char="-"/>
            </a:pPr>
            <a:r>
              <a:rPr lang="nl-NL" dirty="0"/>
              <a:t>Snel bereik</a:t>
            </a:r>
          </a:p>
          <a:p>
            <a:pPr marL="285750" indent="-285750">
              <a:buFontTx/>
              <a:buChar char="-"/>
            </a:pPr>
            <a:endParaRPr lang="nl-NL" dirty="0"/>
          </a:p>
        </p:txBody>
      </p:sp>
    </p:spTree>
    <p:extLst>
      <p:ext uri="{BB962C8B-B14F-4D97-AF65-F5344CB8AC3E}">
        <p14:creationId xmlns:p14="http://schemas.microsoft.com/office/powerpoint/2010/main" val="194342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08856-1F7B-5CB6-D76F-08AA775E23AC}"/>
              </a:ext>
            </a:extLst>
          </p:cNvPr>
          <p:cNvSpPr>
            <a:spLocks noGrp="1"/>
          </p:cNvSpPr>
          <p:nvPr>
            <p:ph type="title"/>
          </p:nvPr>
        </p:nvSpPr>
        <p:spPr>
          <a:xfrm>
            <a:off x="913795" y="609600"/>
            <a:ext cx="5978072" cy="970450"/>
          </a:xfrm>
        </p:spPr>
        <p:txBody>
          <a:bodyPr>
            <a:normAutofit/>
          </a:bodyPr>
          <a:lstStyle/>
          <a:p>
            <a:pPr>
              <a:lnSpc>
                <a:spcPct val="90000"/>
              </a:lnSpc>
            </a:pPr>
            <a:r>
              <a:rPr lang="nl-NL" sz="3100"/>
              <a:t>De link tussen </a:t>
            </a:r>
            <a:r>
              <a:rPr lang="nl-NL" sz="3100" err="1"/>
              <a:t>social</a:t>
            </a:r>
            <a:r>
              <a:rPr lang="nl-NL" sz="3100"/>
              <a:t> media en complottheorieën/nep nieuws</a:t>
            </a:r>
          </a:p>
        </p:txBody>
      </p:sp>
      <p:sp>
        <p:nvSpPr>
          <p:cNvPr id="3" name="Tijdelijke aanduiding voor inhoud 2">
            <a:extLst>
              <a:ext uri="{FF2B5EF4-FFF2-40B4-BE49-F238E27FC236}">
                <a16:creationId xmlns:a16="http://schemas.microsoft.com/office/drawing/2014/main" id="{C0C271E7-4A0C-D2BA-D9F2-3229C144C21F}"/>
              </a:ext>
            </a:extLst>
          </p:cNvPr>
          <p:cNvSpPr>
            <a:spLocks noGrp="1"/>
          </p:cNvSpPr>
          <p:nvPr>
            <p:ph idx="1"/>
          </p:nvPr>
        </p:nvSpPr>
        <p:spPr>
          <a:xfrm>
            <a:off x="913795" y="2560320"/>
            <a:ext cx="5978072" cy="3866048"/>
          </a:xfrm>
        </p:spPr>
        <p:txBody>
          <a:bodyPr anchor="ctr">
            <a:normAutofit/>
          </a:bodyPr>
          <a:lstStyle/>
          <a:p>
            <a:r>
              <a:rPr lang="nl-NL" dirty="0"/>
              <a:t>Het biedt mensen een platform om complot theorieën te verspreiden op een snelle manier en aan iedereen die het wil horen</a:t>
            </a:r>
          </a:p>
          <a:p>
            <a:r>
              <a:rPr lang="nl-NL" dirty="0"/>
              <a:t>Mensen die ook maar een klein beetje interesse hebben in een complottheorie kunnen hier veel medestanders vinden waardoor het geloofwaardiger wordt. </a:t>
            </a:r>
          </a:p>
          <a:p>
            <a:r>
              <a:rPr lang="nl-NL" dirty="0"/>
              <a:t>De algoritmes van </a:t>
            </a:r>
            <a:r>
              <a:rPr lang="nl-NL" dirty="0" err="1"/>
              <a:t>social</a:t>
            </a:r>
            <a:r>
              <a:rPr lang="nl-NL" dirty="0"/>
              <a:t> media zijn zo ingesteld dat jij vooral te zien krijgt, wat je eerder hebt opgezocht, dit kan lijden tot een ‘fabeltjesfuik’. </a:t>
            </a:r>
          </a:p>
          <a:p>
            <a:endParaRPr lang="nl-NL" dirty="0"/>
          </a:p>
          <a:p>
            <a:endParaRPr lang="nl-NL" dirty="0"/>
          </a:p>
        </p:txBody>
      </p:sp>
      <p:pic>
        <p:nvPicPr>
          <p:cNvPr id="1031" name="Picture 1030">
            <a:extLst>
              <a:ext uri="{FF2B5EF4-FFF2-40B4-BE49-F238E27FC236}">
                <a16:creationId xmlns:a16="http://schemas.microsoft.com/office/drawing/2014/main" id="{7DA43854-EA2D-47A8-A881-E61A317A2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232905" y="1"/>
            <a:ext cx="4959095" cy="6858000"/>
          </a:xfrm>
          <a:prstGeom prst="rect">
            <a:avLst/>
          </a:prstGeom>
        </p:spPr>
      </p:pic>
      <p:pic>
        <p:nvPicPr>
          <p:cNvPr id="1026" name="Picture 2" descr="Wat doen populaire platforms om de verspreiding van nepnieuws online te  stoppen? | Internet is belangrijk">
            <a:extLst>
              <a:ext uri="{FF2B5EF4-FFF2-40B4-BE49-F238E27FC236}">
                <a16:creationId xmlns:a16="http://schemas.microsoft.com/office/drawing/2014/main" id="{DD52AE0C-EF36-907D-AF70-3B1627C1FA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386" r="28510" b="1"/>
          <a:stretch/>
        </p:blipFill>
        <p:spPr bwMode="auto">
          <a:xfrm>
            <a:off x="7552945" y="643465"/>
            <a:ext cx="3995592" cy="510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77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08856-1F7B-5CB6-D76F-08AA775E23AC}"/>
              </a:ext>
            </a:extLst>
          </p:cNvPr>
          <p:cNvSpPr>
            <a:spLocks noGrp="1"/>
          </p:cNvSpPr>
          <p:nvPr>
            <p:ph type="title"/>
          </p:nvPr>
        </p:nvSpPr>
        <p:spPr/>
        <p:txBody>
          <a:bodyPr>
            <a:normAutofit fontScale="90000"/>
          </a:bodyPr>
          <a:lstStyle/>
          <a:p>
            <a:r>
              <a:rPr lang="nl-NL" dirty="0"/>
              <a:t>De link tussen </a:t>
            </a:r>
            <a:r>
              <a:rPr lang="nl-NL" dirty="0" err="1"/>
              <a:t>social</a:t>
            </a:r>
            <a:r>
              <a:rPr lang="nl-NL" dirty="0"/>
              <a:t> media en complottheorieën/nep nieuws</a:t>
            </a:r>
          </a:p>
        </p:txBody>
      </p:sp>
      <p:pic>
        <p:nvPicPr>
          <p:cNvPr id="6" name="Onlinemedia 5" title="De online fabeltjesfuik | Zondag met Lubach (S12)">
            <a:hlinkClick r:id="" action="ppaction://media"/>
            <a:extLst>
              <a:ext uri="{FF2B5EF4-FFF2-40B4-BE49-F238E27FC236}">
                <a16:creationId xmlns:a16="http://schemas.microsoft.com/office/drawing/2014/main" id="{A987984D-2211-2BFA-482A-4C4D645DFD11}"/>
              </a:ext>
            </a:extLst>
          </p:cNvPr>
          <p:cNvPicPr>
            <a:picLocks noGrp="1" noRot="1" noChangeAspect="1"/>
          </p:cNvPicPr>
          <p:nvPr>
            <p:ph idx="1"/>
            <a:videoFile r:link="rId1"/>
          </p:nvPr>
        </p:nvPicPr>
        <p:blipFill>
          <a:blip r:embed="rId4"/>
          <a:stretch>
            <a:fillRect/>
          </a:stretch>
        </p:blipFill>
        <p:spPr>
          <a:xfrm>
            <a:off x="2574029" y="2033177"/>
            <a:ext cx="7185025" cy="4059237"/>
          </a:xfrm>
          <a:prstGeom prst="rect">
            <a:avLst/>
          </a:prstGeom>
        </p:spPr>
      </p:pic>
    </p:spTree>
    <p:extLst>
      <p:ext uri="{BB962C8B-B14F-4D97-AF65-F5344CB8AC3E}">
        <p14:creationId xmlns:p14="http://schemas.microsoft.com/office/powerpoint/2010/main" val="375273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6EA236-23C8-E1AD-5371-C92CB64A5463}"/>
              </a:ext>
            </a:extLst>
          </p:cNvPr>
          <p:cNvSpPr>
            <a:spLocks noGrp="1"/>
          </p:cNvSpPr>
          <p:nvPr>
            <p:ph type="title"/>
          </p:nvPr>
        </p:nvSpPr>
        <p:spPr>
          <a:xfrm>
            <a:off x="913795" y="609600"/>
            <a:ext cx="10353762" cy="970450"/>
          </a:xfrm>
        </p:spPr>
        <p:txBody>
          <a:bodyPr>
            <a:normAutofit/>
          </a:bodyPr>
          <a:lstStyle/>
          <a:p>
            <a:r>
              <a:rPr lang="nl-NL" dirty="0"/>
              <a:t>Experiment</a:t>
            </a:r>
          </a:p>
        </p:txBody>
      </p:sp>
      <p:pic>
        <p:nvPicPr>
          <p:cNvPr id="9" name="Picture 8">
            <a:extLst>
              <a:ext uri="{FF2B5EF4-FFF2-40B4-BE49-F238E27FC236}">
                <a16:creationId xmlns:a16="http://schemas.microsoft.com/office/drawing/2014/main" id="{7A39C972-BD08-4963-9651-14CC8AB52ECE}"/>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Tijdelijke aanduiding voor inhoud 2">
            <a:extLst>
              <a:ext uri="{FF2B5EF4-FFF2-40B4-BE49-F238E27FC236}">
                <a16:creationId xmlns:a16="http://schemas.microsoft.com/office/drawing/2014/main" id="{BAFEAD72-1E8B-81AF-B86C-CCB30EF084D9}"/>
              </a:ext>
            </a:extLst>
          </p:cNvPr>
          <p:cNvGraphicFramePr>
            <a:graphicFrameLocks noGrp="1"/>
          </p:cNvGraphicFramePr>
          <p:nvPr>
            <p:ph idx="1"/>
            <p:extLst>
              <p:ext uri="{D42A27DB-BD31-4B8C-83A1-F6EECF244321}">
                <p14:modId xmlns:p14="http://schemas.microsoft.com/office/powerpoint/2010/main" val="1327413652"/>
              </p:ext>
            </p:extLst>
          </p:nvPr>
        </p:nvGraphicFramePr>
        <p:xfrm>
          <a:off x="913882" y="2710411"/>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kstvak 2">
            <a:extLst>
              <a:ext uri="{FF2B5EF4-FFF2-40B4-BE49-F238E27FC236}">
                <a16:creationId xmlns:a16="http://schemas.microsoft.com/office/drawing/2014/main" id="{85221A32-2F90-6548-9CDB-718697C68509}"/>
              </a:ext>
            </a:extLst>
          </p:cNvPr>
          <p:cNvSpPr txBox="1"/>
          <p:nvPr/>
        </p:nvSpPr>
        <p:spPr>
          <a:xfrm>
            <a:off x="1054249" y="1893346"/>
            <a:ext cx="10133704" cy="923330"/>
          </a:xfrm>
          <a:prstGeom prst="rect">
            <a:avLst/>
          </a:prstGeom>
          <a:noFill/>
        </p:spPr>
        <p:txBody>
          <a:bodyPr wrap="square" rtlCol="0">
            <a:spAutoFit/>
          </a:bodyPr>
          <a:lstStyle/>
          <a:p>
            <a:r>
              <a:rPr lang="nl-NL" dirty="0"/>
              <a:t>Sociale media stellen hun algoritmes zo in dat je per persoon verschillende content aangeboden krijt.</a:t>
            </a:r>
          </a:p>
          <a:p>
            <a:r>
              <a:rPr lang="nl-NL" dirty="0"/>
              <a:t>Dit is gebaseerd op wat je eerder hebt opgezocht, je geografische locatie en ander informatie die ze van je weten.</a:t>
            </a:r>
          </a:p>
        </p:txBody>
      </p:sp>
    </p:spTree>
    <p:extLst>
      <p:ext uri="{BB962C8B-B14F-4D97-AF65-F5344CB8AC3E}">
        <p14:creationId xmlns:p14="http://schemas.microsoft.com/office/powerpoint/2010/main" val="38916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58A1DE-CAA2-4C88-36F7-A4E2AFF52C57}"/>
              </a:ext>
            </a:extLst>
          </p:cNvPr>
          <p:cNvSpPr>
            <a:spLocks noGrp="1"/>
          </p:cNvSpPr>
          <p:nvPr>
            <p:ph type="title"/>
          </p:nvPr>
        </p:nvSpPr>
        <p:spPr/>
        <p:txBody>
          <a:bodyPr/>
          <a:lstStyle/>
          <a:p>
            <a:r>
              <a:rPr lang="nl-NL" dirty="0"/>
              <a:t>Zoek een nieuwsartikel</a:t>
            </a:r>
          </a:p>
        </p:txBody>
      </p:sp>
      <p:sp>
        <p:nvSpPr>
          <p:cNvPr id="3" name="Tijdelijke aanduiding voor inhoud 2">
            <a:extLst>
              <a:ext uri="{FF2B5EF4-FFF2-40B4-BE49-F238E27FC236}">
                <a16:creationId xmlns:a16="http://schemas.microsoft.com/office/drawing/2014/main" id="{674177F5-1A6C-63D0-6E48-8F6A9DF502FC}"/>
              </a:ext>
            </a:extLst>
          </p:cNvPr>
          <p:cNvSpPr>
            <a:spLocks noGrp="1"/>
          </p:cNvSpPr>
          <p:nvPr>
            <p:ph idx="1"/>
          </p:nvPr>
        </p:nvSpPr>
        <p:spPr/>
        <p:txBody>
          <a:bodyPr/>
          <a:lstStyle/>
          <a:p>
            <a:r>
              <a:rPr lang="nl-NL" dirty="0"/>
              <a:t>Ga op zoek naar nieuwsartikelen op bijvoorbeeld NOS, NU.nl of een krantenwebsite</a:t>
            </a:r>
          </a:p>
          <a:p>
            <a:endParaRPr lang="nl-NL" dirty="0"/>
          </a:p>
          <a:p>
            <a:r>
              <a:rPr lang="nl-NL" dirty="0"/>
              <a:t>Waar gaat jouw nieuwsartikel over?</a:t>
            </a:r>
          </a:p>
          <a:p>
            <a:r>
              <a:rPr lang="nl-NL" dirty="0"/>
              <a:t>Hoe komt er polarisatie in terug?</a:t>
            </a:r>
          </a:p>
          <a:p>
            <a:r>
              <a:rPr lang="nl-NL" dirty="0"/>
              <a:t>Wordt er framing gebruikt? Hoe?</a:t>
            </a:r>
          </a:p>
        </p:txBody>
      </p:sp>
    </p:spTree>
    <p:extLst>
      <p:ext uri="{BB962C8B-B14F-4D97-AF65-F5344CB8AC3E}">
        <p14:creationId xmlns:p14="http://schemas.microsoft.com/office/powerpoint/2010/main" val="670205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1" name="Rectangle 6">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8">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E5B3F5-BC72-4EFE-B8A7-CCA680EFB03C}"/>
              </a:ext>
            </a:extLst>
          </p:cNvPr>
          <p:cNvSpPr>
            <a:spLocks noGrp="1"/>
          </p:cNvSpPr>
          <p:nvPr>
            <p:ph type="ctrTitle"/>
          </p:nvPr>
        </p:nvSpPr>
        <p:spPr>
          <a:xfrm>
            <a:off x="913795" y="1257301"/>
            <a:ext cx="6672865" cy="4343399"/>
          </a:xfrm>
        </p:spPr>
        <p:txBody>
          <a:bodyPr anchor="ctr">
            <a:normAutofit/>
          </a:bodyPr>
          <a:lstStyle/>
          <a:p>
            <a:r>
              <a:rPr lang="nl-NL"/>
              <a:t>Evaluatie</a:t>
            </a:r>
            <a:endParaRPr lang="nl-NL" dirty="0"/>
          </a:p>
        </p:txBody>
      </p:sp>
    </p:spTree>
    <p:extLst>
      <p:ext uri="{BB962C8B-B14F-4D97-AF65-F5344CB8AC3E}">
        <p14:creationId xmlns:p14="http://schemas.microsoft.com/office/powerpoint/2010/main" val="2301353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769F6A-D6B6-C2E6-FC1B-D6BFAD88E828}"/>
              </a:ext>
            </a:extLst>
          </p:cNvPr>
          <p:cNvSpPr>
            <a:spLocks noGrp="1"/>
          </p:cNvSpPr>
          <p:nvPr>
            <p:ph type="title"/>
          </p:nvPr>
        </p:nvSpPr>
        <p:spPr/>
        <p:txBody>
          <a:bodyPr/>
          <a:lstStyle/>
          <a:p>
            <a:r>
              <a:rPr lang="nl-NL" sz="4000" dirty="0"/>
              <a:t>Burgerschap: de Politieke-juridische dimensie</a:t>
            </a:r>
            <a:endParaRPr lang="nl-NL" dirty="0"/>
          </a:p>
        </p:txBody>
      </p:sp>
      <p:graphicFrame>
        <p:nvGraphicFramePr>
          <p:cNvPr id="4" name="Tabel 3">
            <a:extLst>
              <a:ext uri="{FF2B5EF4-FFF2-40B4-BE49-F238E27FC236}">
                <a16:creationId xmlns:a16="http://schemas.microsoft.com/office/drawing/2014/main" id="{C8D82469-1824-AC25-4EC9-69924DFA243F}"/>
              </a:ext>
            </a:extLst>
          </p:cNvPr>
          <p:cNvGraphicFramePr>
            <a:graphicFrameLocks noGrp="1"/>
          </p:cNvGraphicFramePr>
          <p:nvPr>
            <p:extLst>
              <p:ext uri="{D42A27DB-BD31-4B8C-83A1-F6EECF244321}">
                <p14:modId xmlns:p14="http://schemas.microsoft.com/office/powerpoint/2010/main" val="1607507376"/>
              </p:ext>
            </p:extLst>
          </p:nvPr>
        </p:nvGraphicFramePr>
        <p:xfrm>
          <a:off x="757932" y="3020436"/>
          <a:ext cx="10889827" cy="2117075"/>
        </p:xfrm>
        <a:graphic>
          <a:graphicData uri="http://schemas.openxmlformats.org/drawingml/2006/table">
            <a:tbl>
              <a:tblPr firstRow="1" bandRow="1">
                <a:tableStyleId>{5C22544A-7EE6-4342-B048-85BDC9FD1C3A}</a:tableStyleId>
              </a:tblPr>
              <a:tblGrid>
                <a:gridCol w="1868289">
                  <a:extLst>
                    <a:ext uri="{9D8B030D-6E8A-4147-A177-3AD203B41FA5}">
                      <a16:colId xmlns:a16="http://schemas.microsoft.com/office/drawing/2014/main" val="2821517087"/>
                    </a:ext>
                  </a:extLst>
                </a:gridCol>
                <a:gridCol w="2380150">
                  <a:extLst>
                    <a:ext uri="{9D8B030D-6E8A-4147-A177-3AD203B41FA5}">
                      <a16:colId xmlns:a16="http://schemas.microsoft.com/office/drawing/2014/main" val="517164659"/>
                    </a:ext>
                  </a:extLst>
                </a:gridCol>
                <a:gridCol w="1356430">
                  <a:extLst>
                    <a:ext uri="{9D8B030D-6E8A-4147-A177-3AD203B41FA5}">
                      <a16:colId xmlns:a16="http://schemas.microsoft.com/office/drawing/2014/main" val="1035519988"/>
                    </a:ext>
                  </a:extLst>
                </a:gridCol>
                <a:gridCol w="1772317">
                  <a:extLst>
                    <a:ext uri="{9D8B030D-6E8A-4147-A177-3AD203B41FA5}">
                      <a16:colId xmlns:a16="http://schemas.microsoft.com/office/drawing/2014/main" val="1789999399"/>
                    </a:ext>
                  </a:extLst>
                </a:gridCol>
                <a:gridCol w="1954455">
                  <a:extLst>
                    <a:ext uri="{9D8B030D-6E8A-4147-A177-3AD203B41FA5}">
                      <a16:colId xmlns:a16="http://schemas.microsoft.com/office/drawing/2014/main" val="3127539234"/>
                    </a:ext>
                  </a:extLst>
                </a:gridCol>
                <a:gridCol w="1558186">
                  <a:extLst>
                    <a:ext uri="{9D8B030D-6E8A-4147-A177-3AD203B41FA5}">
                      <a16:colId xmlns:a16="http://schemas.microsoft.com/office/drawing/2014/main" val="3778030399"/>
                    </a:ext>
                  </a:extLst>
                </a:gridCol>
              </a:tblGrid>
              <a:tr h="789418">
                <a:tc>
                  <a:txBody>
                    <a:bodyPr/>
                    <a:lstStyle/>
                    <a:p>
                      <a:pPr algn="ctr"/>
                      <a:r>
                        <a:rPr lang="nl-NL" sz="1900" dirty="0"/>
                        <a:t>BS 13</a:t>
                      </a:r>
                    </a:p>
                  </a:txBody>
                  <a:tcPr marL="96777" marR="96777" marT="48389" marB="48389"/>
                </a:tc>
                <a:tc>
                  <a:txBody>
                    <a:bodyPr/>
                    <a:lstStyle/>
                    <a:p>
                      <a:pPr algn="ctr"/>
                      <a:r>
                        <a:rPr lang="nl-NL" sz="1900" dirty="0"/>
                        <a:t>BS 14</a:t>
                      </a:r>
                    </a:p>
                  </a:txBody>
                  <a:tcPr marL="96777" marR="96777" marT="48389" marB="48389"/>
                </a:tc>
                <a:tc>
                  <a:txBody>
                    <a:bodyPr/>
                    <a:lstStyle/>
                    <a:p>
                      <a:pPr algn="ctr"/>
                      <a:r>
                        <a:rPr lang="nl-NL" sz="1900" dirty="0"/>
                        <a:t>BS 15</a:t>
                      </a:r>
                    </a:p>
                  </a:txBody>
                  <a:tcPr marL="96777" marR="96777" marT="48389" marB="48389"/>
                </a:tc>
                <a:tc>
                  <a:txBody>
                    <a:bodyPr/>
                    <a:lstStyle/>
                    <a:p>
                      <a:pPr algn="ctr"/>
                      <a:r>
                        <a:rPr lang="nl-NL" sz="1900" dirty="0"/>
                        <a:t>BS 16</a:t>
                      </a:r>
                    </a:p>
                  </a:txBody>
                  <a:tcPr marL="96777" marR="96777" marT="48389" marB="48389"/>
                </a:tc>
                <a:tc>
                  <a:txBody>
                    <a:bodyPr/>
                    <a:lstStyle/>
                    <a:p>
                      <a:pPr algn="ctr"/>
                      <a:r>
                        <a:rPr lang="nl-NL" sz="1900" dirty="0"/>
                        <a:t>BS 17</a:t>
                      </a:r>
                    </a:p>
                  </a:txBody>
                  <a:tcPr marL="96777" marR="96777" marT="48389" marB="48389"/>
                </a:tc>
                <a:tc>
                  <a:txBody>
                    <a:bodyPr/>
                    <a:lstStyle/>
                    <a:p>
                      <a:pPr algn="ctr"/>
                      <a:r>
                        <a:rPr lang="nl-NL" sz="1900"/>
                        <a:t>BS 18</a:t>
                      </a:r>
                    </a:p>
                  </a:txBody>
                  <a:tcPr marL="96777" marR="96777" marT="48389" marB="48389"/>
                </a:tc>
                <a:extLst>
                  <a:ext uri="{0D108BD9-81ED-4DB2-BD59-A6C34878D82A}">
                    <a16:rowId xmlns:a16="http://schemas.microsoft.com/office/drawing/2014/main" val="3309691307"/>
                  </a:ext>
                </a:extLst>
              </a:tr>
              <a:tr h="1327657">
                <a:tc>
                  <a:txBody>
                    <a:bodyPr/>
                    <a:lstStyle/>
                    <a:p>
                      <a:pPr algn="ctr"/>
                      <a:r>
                        <a:rPr lang="nl-NL" sz="1900"/>
                        <a:t>Democratie</a:t>
                      </a:r>
                    </a:p>
                  </a:txBody>
                  <a:tcPr marL="96777" marR="96777" marT="48389" marB="48389"/>
                </a:tc>
                <a:tc>
                  <a:txBody>
                    <a:bodyPr/>
                    <a:lstStyle/>
                    <a:p>
                      <a:pPr algn="ctr"/>
                      <a:r>
                        <a:rPr lang="nl-NL" sz="1900"/>
                        <a:t>Mensenrechten</a:t>
                      </a:r>
                    </a:p>
                  </a:txBody>
                  <a:tcPr marL="96777" marR="96777" marT="48389" marB="48389"/>
                </a:tc>
                <a:tc>
                  <a:txBody>
                    <a:bodyPr/>
                    <a:lstStyle/>
                    <a:p>
                      <a:pPr algn="ctr"/>
                      <a:r>
                        <a:rPr lang="nl-NL" sz="1900"/>
                        <a:t>Vrijheid</a:t>
                      </a:r>
                    </a:p>
                  </a:txBody>
                  <a:tcPr marL="96777" marR="96777" marT="48389" marB="48389"/>
                </a:tc>
                <a:tc>
                  <a:txBody>
                    <a:bodyPr/>
                    <a:lstStyle/>
                    <a:p>
                      <a:pPr algn="ctr"/>
                      <a:r>
                        <a:rPr lang="nl-NL" sz="1900"/>
                        <a:t>Rechtstaat</a:t>
                      </a:r>
                    </a:p>
                  </a:txBody>
                  <a:tcPr marL="96777" marR="96777" marT="48389" marB="48389"/>
                </a:tc>
                <a:tc>
                  <a:txBody>
                    <a:bodyPr/>
                    <a:lstStyle/>
                    <a:p>
                      <a:pPr algn="ctr"/>
                      <a:r>
                        <a:rPr lang="nl-NL" sz="1900" dirty="0"/>
                        <a:t>Polarisering</a:t>
                      </a:r>
                    </a:p>
                  </a:txBody>
                  <a:tcPr marL="96777" marR="96777" marT="48389" marB="48389"/>
                </a:tc>
                <a:tc>
                  <a:txBody>
                    <a:bodyPr/>
                    <a:lstStyle/>
                    <a:p>
                      <a:pPr algn="ctr"/>
                      <a:r>
                        <a:rPr lang="nl-NL" sz="1900" dirty="0"/>
                        <a:t>Actie les</a:t>
                      </a:r>
                    </a:p>
                  </a:txBody>
                  <a:tcPr marL="96777" marR="96777" marT="48389" marB="48389"/>
                </a:tc>
                <a:extLst>
                  <a:ext uri="{0D108BD9-81ED-4DB2-BD59-A6C34878D82A}">
                    <a16:rowId xmlns:a16="http://schemas.microsoft.com/office/drawing/2014/main" val="714635062"/>
                  </a:ext>
                </a:extLst>
              </a:tr>
            </a:tbl>
          </a:graphicData>
        </a:graphic>
      </p:graphicFrame>
    </p:spTree>
    <p:extLst>
      <p:ext uri="{BB962C8B-B14F-4D97-AF65-F5344CB8AC3E}">
        <p14:creationId xmlns:p14="http://schemas.microsoft.com/office/powerpoint/2010/main" val="3436070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3FE-A371-74A0-FA1D-C85CF27207D2}"/>
              </a:ext>
            </a:extLst>
          </p:cNvPr>
          <p:cNvSpPr>
            <a:spLocks noGrp="1"/>
          </p:cNvSpPr>
          <p:nvPr>
            <p:ph type="title"/>
          </p:nvPr>
        </p:nvSpPr>
        <p:spPr>
          <a:xfrm>
            <a:off x="913795" y="609600"/>
            <a:ext cx="10353762" cy="970450"/>
          </a:xfrm>
        </p:spPr>
        <p:txBody>
          <a:bodyPr>
            <a:normAutofit/>
          </a:bodyPr>
          <a:lstStyle/>
          <a:p>
            <a:r>
              <a:rPr lang="nl-NL" dirty="0"/>
              <a:t>Voorbeelden voor acties</a:t>
            </a:r>
          </a:p>
        </p:txBody>
      </p:sp>
      <p:pic>
        <p:nvPicPr>
          <p:cNvPr id="9" name="Picture 8">
            <a:extLst>
              <a:ext uri="{FF2B5EF4-FFF2-40B4-BE49-F238E27FC236}">
                <a16:creationId xmlns:a16="http://schemas.microsoft.com/office/drawing/2014/main" id="{7A39C972-BD08-4963-9651-14CC8AB52ECE}"/>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Tijdelijke aanduiding voor inhoud 2">
            <a:extLst>
              <a:ext uri="{FF2B5EF4-FFF2-40B4-BE49-F238E27FC236}">
                <a16:creationId xmlns:a16="http://schemas.microsoft.com/office/drawing/2014/main" id="{0A84C802-D777-E74A-F10B-8C87B534C22A}"/>
              </a:ext>
            </a:extLst>
          </p:cNvPr>
          <p:cNvGraphicFramePr>
            <a:graphicFrameLocks noGrp="1"/>
          </p:cNvGraphicFramePr>
          <p:nvPr>
            <p:ph idx="1"/>
            <p:extLst>
              <p:ext uri="{D42A27DB-BD31-4B8C-83A1-F6EECF244321}">
                <p14:modId xmlns:p14="http://schemas.microsoft.com/office/powerpoint/2010/main" val="2626830477"/>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8510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02F87E-2194-4C7D-8369-D1CB02EBF731}"/>
              </a:ext>
            </a:extLst>
          </p:cNvPr>
          <p:cNvSpPr>
            <a:spLocks noGrp="1"/>
          </p:cNvSpPr>
          <p:nvPr>
            <p:ph type="title"/>
          </p:nvPr>
        </p:nvSpPr>
        <p:spPr>
          <a:xfrm>
            <a:off x="913795" y="609600"/>
            <a:ext cx="10353762" cy="970450"/>
          </a:xfrm>
        </p:spPr>
        <p:txBody>
          <a:bodyPr>
            <a:normAutofit/>
          </a:bodyPr>
          <a:lstStyle/>
          <a:p>
            <a:r>
              <a:rPr lang="nl-NL" dirty="0"/>
              <a:t>Lesdoelen</a:t>
            </a:r>
          </a:p>
        </p:txBody>
      </p:sp>
      <p:pic>
        <p:nvPicPr>
          <p:cNvPr id="15" name="Picture 14">
            <a:extLst>
              <a:ext uri="{FF2B5EF4-FFF2-40B4-BE49-F238E27FC236}">
                <a16:creationId xmlns:a16="http://schemas.microsoft.com/office/drawing/2014/main" id="{7A39C972-BD08-4963-9651-14CC8AB52ECE}"/>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7" name="Tijdelijke aanduiding voor inhoud 2">
            <a:extLst>
              <a:ext uri="{FF2B5EF4-FFF2-40B4-BE49-F238E27FC236}">
                <a16:creationId xmlns:a16="http://schemas.microsoft.com/office/drawing/2014/main" id="{AC39BDEA-E414-4339-9EEC-461D36E064B5}"/>
              </a:ext>
            </a:extLst>
          </p:cNvPr>
          <p:cNvGraphicFramePr>
            <a:graphicFrameLocks noGrp="1"/>
          </p:cNvGraphicFramePr>
          <p:nvPr>
            <p:ph idx="1"/>
            <p:extLst>
              <p:ext uri="{D42A27DB-BD31-4B8C-83A1-F6EECF244321}">
                <p14:modId xmlns:p14="http://schemas.microsoft.com/office/powerpoint/2010/main" val="2633274488"/>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801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3A73F-6A6E-44E5-9F4C-1AE9E13252D8}"/>
              </a:ext>
            </a:extLst>
          </p:cNvPr>
          <p:cNvSpPr>
            <a:spLocks noGrp="1"/>
          </p:cNvSpPr>
          <p:nvPr>
            <p:ph type="title"/>
          </p:nvPr>
        </p:nvSpPr>
        <p:spPr>
          <a:xfrm>
            <a:off x="913795" y="609600"/>
            <a:ext cx="10353762" cy="970450"/>
          </a:xfrm>
        </p:spPr>
        <p:txBody>
          <a:bodyPr>
            <a:normAutofit/>
          </a:bodyPr>
          <a:lstStyle/>
          <a:p>
            <a:r>
              <a:rPr lang="nl-NL" dirty="0"/>
              <a:t>Veiligheid, media en framing</a:t>
            </a:r>
          </a:p>
        </p:txBody>
      </p:sp>
      <p:sp>
        <p:nvSpPr>
          <p:cNvPr id="3" name="Tijdelijke aanduiding voor inhoud 2">
            <a:extLst>
              <a:ext uri="{FF2B5EF4-FFF2-40B4-BE49-F238E27FC236}">
                <a16:creationId xmlns:a16="http://schemas.microsoft.com/office/drawing/2014/main" id="{13980CC6-4DA1-43D4-A62C-EACE2DFF8802}"/>
              </a:ext>
            </a:extLst>
          </p:cNvPr>
          <p:cNvSpPr>
            <a:spLocks noGrp="1"/>
          </p:cNvSpPr>
          <p:nvPr>
            <p:ph idx="1"/>
          </p:nvPr>
        </p:nvSpPr>
        <p:spPr>
          <a:xfrm>
            <a:off x="913795" y="1732449"/>
            <a:ext cx="5546272" cy="4772260"/>
          </a:xfrm>
        </p:spPr>
        <p:txBody>
          <a:bodyPr anchor="ctr">
            <a:normAutofit/>
          </a:bodyPr>
          <a:lstStyle/>
          <a:p>
            <a:pPr>
              <a:lnSpc>
                <a:spcPct val="90000"/>
              </a:lnSpc>
            </a:pPr>
            <a:r>
              <a:rPr lang="nl-NL" sz="1600" dirty="0"/>
              <a:t>De wereld is nu veiliger dan ooit, en mensen hebben het beter dan ooit. Dit geldt helemaal voor West Europa. </a:t>
            </a:r>
          </a:p>
          <a:p>
            <a:pPr>
              <a:lnSpc>
                <a:spcPct val="90000"/>
              </a:lnSpc>
            </a:pPr>
            <a:r>
              <a:rPr lang="nl-NL" sz="1600" dirty="0"/>
              <a:t>Dat we ons onveilig voelen, of denken dat het slechter gaat met de wereld, komt door een snellere en betere media. Zodra er iets gebeurt in de wereld, dan weten we dat gelijk. Ook nieuws over kleinere voorvallen bereikt ons sneller via </a:t>
            </a:r>
            <a:r>
              <a:rPr lang="nl-NL" sz="1600" dirty="0" err="1"/>
              <a:t>social</a:t>
            </a:r>
            <a:r>
              <a:rPr lang="nl-NL" sz="1600" dirty="0"/>
              <a:t> media. Denk bijvoorbeeld aan berichten van de politie die gedeeld worden op facebook. </a:t>
            </a:r>
          </a:p>
          <a:p>
            <a:pPr>
              <a:lnSpc>
                <a:spcPct val="90000"/>
              </a:lnSpc>
            </a:pPr>
            <a:r>
              <a:rPr lang="nl-NL" sz="1600" dirty="0"/>
              <a:t>De media liegt niet, maar beïnvloed wel hoe we naar de wereld kijken, en wat we vinden van de wereld. Dit gebeurt bijvoorbeeld doormiddel van ‘framing’</a:t>
            </a:r>
          </a:p>
          <a:p>
            <a:pPr>
              <a:lnSpc>
                <a:spcPct val="90000"/>
              </a:lnSpc>
            </a:pPr>
            <a:endParaRPr lang="nl-NL" sz="1600" dirty="0"/>
          </a:p>
          <a:p>
            <a:pPr>
              <a:lnSpc>
                <a:spcPct val="90000"/>
              </a:lnSpc>
            </a:pPr>
            <a:r>
              <a:rPr lang="nl-NL" sz="1600" b="1" dirty="0"/>
              <a:t>Zoek eens op wat framing betekent</a:t>
            </a:r>
          </a:p>
          <a:p>
            <a:pPr>
              <a:lnSpc>
                <a:spcPct val="90000"/>
              </a:lnSpc>
            </a:pPr>
            <a:r>
              <a:rPr lang="nl-NL" sz="1600" b="1" dirty="0"/>
              <a:t>En kijk of je een nieuws artikel kan vinden waarin framing wordt ingezet</a:t>
            </a:r>
          </a:p>
        </p:txBody>
      </p:sp>
      <p:pic>
        <p:nvPicPr>
          <p:cNvPr id="20" name="Picture 9">
            <a:extLst>
              <a:ext uri="{FF2B5EF4-FFF2-40B4-BE49-F238E27FC236}">
                <a16:creationId xmlns:a16="http://schemas.microsoft.com/office/drawing/2014/main" id="{717E16F5-97B7-4495-BD62-559E796C1E7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7" name="Graphic 6" descr="Smartphone">
            <a:extLst>
              <a:ext uri="{FF2B5EF4-FFF2-40B4-BE49-F238E27FC236}">
                <a16:creationId xmlns:a16="http://schemas.microsoft.com/office/drawing/2014/main" id="{DB879422-2697-4671-8732-9C17689A26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470289" y="2132822"/>
            <a:ext cx="3258006" cy="3258006"/>
          </a:xfrm>
          <a:prstGeom prst="rect">
            <a:avLst/>
          </a:prstGeom>
        </p:spPr>
      </p:pic>
    </p:spTree>
    <p:extLst>
      <p:ext uri="{BB962C8B-B14F-4D97-AF65-F5344CB8AC3E}">
        <p14:creationId xmlns:p14="http://schemas.microsoft.com/office/powerpoint/2010/main" val="206408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DBAA2-D626-BF8A-AB32-61B14D1C61DA}"/>
              </a:ext>
            </a:extLst>
          </p:cNvPr>
          <p:cNvSpPr>
            <a:spLocks noGrp="1"/>
          </p:cNvSpPr>
          <p:nvPr>
            <p:ph type="ctrTitle"/>
          </p:nvPr>
        </p:nvSpPr>
        <p:spPr>
          <a:xfrm>
            <a:off x="1524000" y="0"/>
            <a:ext cx="9144000" cy="2387600"/>
          </a:xfrm>
        </p:spPr>
        <p:txBody>
          <a:bodyPr>
            <a:normAutofit/>
          </a:bodyPr>
          <a:lstStyle/>
          <a:p>
            <a:r>
              <a:rPr lang="nl-NL" sz="3600" dirty="0">
                <a:latin typeface="Abadi" panose="020B0604020104020204" pitchFamily="34" charset="0"/>
              </a:rPr>
              <a:t>“</a:t>
            </a:r>
            <a:r>
              <a:rPr lang="nl-NL" sz="3600" dirty="0" err="1">
                <a:latin typeface="Abadi" panose="020B0604020104020204" pitchFamily="34" charset="0"/>
              </a:rPr>
              <a:t>Trekkertereur</a:t>
            </a:r>
            <a:r>
              <a:rPr lang="nl-NL" sz="3600" dirty="0">
                <a:latin typeface="Abadi" panose="020B0604020104020204" pitchFamily="34" charset="0"/>
              </a:rPr>
              <a:t>’ veroorzaakt chaos, </a:t>
            </a:r>
            <a:br>
              <a:rPr lang="nl-NL" sz="3600" dirty="0">
                <a:latin typeface="Abadi" panose="020B0604020104020204" pitchFamily="34" charset="0"/>
              </a:rPr>
            </a:br>
            <a:r>
              <a:rPr lang="nl-NL" sz="3600" dirty="0">
                <a:latin typeface="Abadi" panose="020B0604020104020204" pitchFamily="34" charset="0"/>
              </a:rPr>
              <a:t>2 branden en 5 arrestaties”</a:t>
            </a:r>
          </a:p>
        </p:txBody>
      </p:sp>
      <p:pic>
        <p:nvPicPr>
          <p:cNvPr id="1026" name="Picture 2" descr="Eerst géén acties Farmers Defence Force, 'overleg met minister'">
            <a:extLst>
              <a:ext uri="{FF2B5EF4-FFF2-40B4-BE49-F238E27FC236}">
                <a16:creationId xmlns:a16="http://schemas.microsoft.com/office/drawing/2014/main" id="{871BCBB6-6B40-DEE6-3A18-C2E461AC1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2947988"/>
            <a:ext cx="5905500" cy="332422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41E6B416-14AF-920C-04D2-D4FA376AFB1A}"/>
              </a:ext>
            </a:extLst>
          </p:cNvPr>
          <p:cNvSpPr/>
          <p:nvPr/>
        </p:nvSpPr>
        <p:spPr>
          <a:xfrm>
            <a:off x="1132609" y="550718"/>
            <a:ext cx="9535391" cy="6130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n>
                <a:solidFill>
                  <a:schemeClr val="tx1"/>
                </a:solidFill>
              </a:ln>
            </a:endParaRPr>
          </a:p>
        </p:txBody>
      </p:sp>
    </p:spTree>
    <p:extLst>
      <p:ext uri="{BB962C8B-B14F-4D97-AF65-F5344CB8AC3E}">
        <p14:creationId xmlns:p14="http://schemas.microsoft.com/office/powerpoint/2010/main" val="286636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8D5CDE-C55C-748C-75B0-28887C76E5EE}"/>
              </a:ext>
            </a:extLst>
          </p:cNvPr>
          <p:cNvSpPr>
            <a:spLocks noGrp="1"/>
          </p:cNvSpPr>
          <p:nvPr>
            <p:ph type="title"/>
          </p:nvPr>
        </p:nvSpPr>
        <p:spPr/>
        <p:txBody>
          <a:bodyPr>
            <a:normAutofit/>
          </a:bodyPr>
          <a:lstStyle/>
          <a:p>
            <a:pPr algn="ctr"/>
            <a:r>
              <a:rPr lang="nl-NL" sz="2800" dirty="0">
                <a:latin typeface="Abadi" panose="020B0604020104020204" pitchFamily="34" charset="0"/>
              </a:rPr>
              <a:t>“Boeren trekken de nieuwe regelgeving niet langer, </a:t>
            </a:r>
            <a:br>
              <a:rPr lang="nl-NL" sz="2800" dirty="0">
                <a:latin typeface="Abadi" panose="020B0604020104020204" pitchFamily="34" charset="0"/>
              </a:rPr>
            </a:br>
            <a:r>
              <a:rPr lang="nl-NL" sz="2800" dirty="0">
                <a:latin typeface="Abadi" panose="020B0604020104020204" pitchFamily="34" charset="0"/>
              </a:rPr>
              <a:t>de straat op om faillissement te voorkomen”</a:t>
            </a:r>
          </a:p>
        </p:txBody>
      </p:sp>
      <p:pic>
        <p:nvPicPr>
          <p:cNvPr id="2050" name="Picture 2" descr="OM: Meeste verdachten bij boerenprotesten zijn zelf geen boer">
            <a:extLst>
              <a:ext uri="{FF2B5EF4-FFF2-40B4-BE49-F238E27FC236}">
                <a16:creationId xmlns:a16="http://schemas.microsoft.com/office/drawing/2014/main" id="{91621877-3CFC-A29C-ED98-756C0F521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386013"/>
            <a:ext cx="5905500" cy="3324225"/>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88063550-8FDF-E9F6-B6ED-A46E5C8DBCD9}"/>
              </a:ext>
            </a:extLst>
          </p:cNvPr>
          <p:cNvSpPr/>
          <p:nvPr/>
        </p:nvSpPr>
        <p:spPr>
          <a:xfrm>
            <a:off x="1206646" y="353291"/>
            <a:ext cx="9768060" cy="6172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27551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D19EB-6A8D-458A-8390-C9A322E4BBBA}"/>
              </a:ext>
            </a:extLst>
          </p:cNvPr>
          <p:cNvSpPr>
            <a:spLocks noGrp="1"/>
          </p:cNvSpPr>
          <p:nvPr>
            <p:ph type="title"/>
          </p:nvPr>
        </p:nvSpPr>
        <p:spPr>
          <a:xfrm>
            <a:off x="913795" y="609600"/>
            <a:ext cx="3078749" cy="970450"/>
          </a:xfrm>
        </p:spPr>
        <p:txBody>
          <a:bodyPr anchor="b">
            <a:normAutofit/>
          </a:bodyPr>
          <a:lstStyle/>
          <a:p>
            <a:r>
              <a:rPr lang="nl-NL" b="1" dirty="0"/>
              <a:t>Polarisering</a:t>
            </a:r>
          </a:p>
        </p:txBody>
      </p:sp>
      <p:sp>
        <p:nvSpPr>
          <p:cNvPr id="1033" name="Rectangle 1030">
            <a:extLst>
              <a:ext uri="{FF2B5EF4-FFF2-40B4-BE49-F238E27FC236}">
                <a16:creationId xmlns:a16="http://schemas.microsoft.com/office/drawing/2014/main" id="{F55AA229-0B4E-4809-8BE3-C36D5ACEF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965196"/>
            <a:ext cx="658136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 M van Mij is de W van Wij&quot; - Thomas - Godsdienstonderwijs.be">
            <a:extLst>
              <a:ext uri="{FF2B5EF4-FFF2-40B4-BE49-F238E27FC236}">
                <a16:creationId xmlns:a16="http://schemas.microsoft.com/office/drawing/2014/main" id="{78E287B2-5F19-9190-FA72-C24D0C84F14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43219" y="1511343"/>
            <a:ext cx="5218114" cy="3835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ijdelijke aanduiding voor inhoud 2">
            <a:extLst>
              <a:ext uri="{FF2B5EF4-FFF2-40B4-BE49-F238E27FC236}">
                <a16:creationId xmlns:a16="http://schemas.microsoft.com/office/drawing/2014/main" id="{D4FBDAD2-D325-4AF5-B394-499664776F5F}"/>
              </a:ext>
            </a:extLst>
          </p:cNvPr>
          <p:cNvGraphicFramePr>
            <a:graphicFrameLocks noGrp="1"/>
          </p:cNvGraphicFramePr>
          <p:nvPr>
            <p:ph idx="1"/>
            <p:extLst>
              <p:ext uri="{D42A27DB-BD31-4B8C-83A1-F6EECF244321}">
                <p14:modId xmlns:p14="http://schemas.microsoft.com/office/powerpoint/2010/main" val="1083373115"/>
              </p:ext>
            </p:extLst>
          </p:nvPr>
        </p:nvGraphicFramePr>
        <p:xfrm>
          <a:off x="913795" y="1732449"/>
          <a:ext cx="3078749" cy="40587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8" name="Picture 4" descr="Politiek spectrum - Wikipedia">
            <a:extLst>
              <a:ext uri="{FF2B5EF4-FFF2-40B4-BE49-F238E27FC236}">
                <a16:creationId xmlns:a16="http://schemas.microsoft.com/office/drawing/2014/main" id="{B35A5048-8E2B-4799-7757-E6590A1F4C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1796" y="4525775"/>
            <a:ext cx="2191947" cy="219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55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FD5E2-4028-45F5-947D-298C091456BC}"/>
              </a:ext>
            </a:extLst>
          </p:cNvPr>
          <p:cNvSpPr>
            <a:spLocks noGrp="1"/>
          </p:cNvSpPr>
          <p:nvPr>
            <p:ph type="title"/>
          </p:nvPr>
        </p:nvSpPr>
        <p:spPr/>
        <p:txBody>
          <a:bodyPr/>
          <a:lstStyle/>
          <a:p>
            <a:r>
              <a:rPr lang="nl-NL" dirty="0"/>
              <a:t>Polarisatie</a:t>
            </a:r>
          </a:p>
        </p:txBody>
      </p:sp>
      <p:pic>
        <p:nvPicPr>
          <p:cNvPr id="4" name="Onlinemedia 3" title="Wat is polariseren? | Huh?! | Het Klokhuis">
            <a:hlinkClick r:id="" action="ppaction://media"/>
            <a:extLst>
              <a:ext uri="{FF2B5EF4-FFF2-40B4-BE49-F238E27FC236}">
                <a16:creationId xmlns:a16="http://schemas.microsoft.com/office/drawing/2014/main" id="{D42F5D3B-1FDF-F771-20CC-7FE1E6263EFF}"/>
              </a:ext>
            </a:extLst>
          </p:cNvPr>
          <p:cNvPicPr>
            <a:picLocks noGrp="1" noRot="1" noChangeAspect="1"/>
          </p:cNvPicPr>
          <p:nvPr>
            <p:ph idx="1"/>
            <a:videoFile r:link="rId1"/>
          </p:nvPr>
        </p:nvPicPr>
        <p:blipFill>
          <a:blip r:embed="rId4"/>
          <a:stretch>
            <a:fillRect/>
          </a:stretch>
        </p:blipFill>
        <p:spPr>
          <a:xfrm>
            <a:off x="2498725" y="1731963"/>
            <a:ext cx="7185025" cy="4059237"/>
          </a:xfrm>
          <a:prstGeom prst="rect">
            <a:avLst/>
          </a:prstGeom>
        </p:spPr>
      </p:pic>
    </p:spTree>
    <p:extLst>
      <p:ext uri="{BB962C8B-B14F-4D97-AF65-F5344CB8AC3E}">
        <p14:creationId xmlns:p14="http://schemas.microsoft.com/office/powerpoint/2010/main" val="23172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isteen">
  <a:themeElements>
    <a:clrScheme name="Leisteen">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Leisteen">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eisteen">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B34A25DF07C04CBEE98F4FB8BA2A65" ma:contentTypeVersion="15" ma:contentTypeDescription="Een nieuw document maken." ma:contentTypeScope="" ma:versionID="97405f514e705bdab248c2d2825f935c">
  <xsd:schema xmlns:xsd="http://www.w3.org/2001/XMLSchema" xmlns:xs="http://www.w3.org/2001/XMLSchema" xmlns:p="http://schemas.microsoft.com/office/2006/metadata/properties" xmlns:ns3="898e7e9c-3810-4d0d-82e3-b88bac5313dd" xmlns:ns4="a65cf4b2-dfbe-47b5-ad81-e7ff520242c3" targetNamespace="http://schemas.microsoft.com/office/2006/metadata/properties" ma:root="true" ma:fieldsID="7347f8d6bb887a8be2caab47769541ae" ns3:_="" ns4:_="">
    <xsd:import namespace="898e7e9c-3810-4d0d-82e3-b88bac5313dd"/>
    <xsd:import namespace="a65cf4b2-dfbe-47b5-ad81-e7ff520242c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8e7e9c-3810-4d0d-82e3-b88bac5313dd"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internalName="SharingHintHash" ma:readOnly="true">
      <xsd:simpleType>
        <xsd:restriction base="dms:Text"/>
      </xsd:simpleType>
    </xsd:element>
    <xsd:element name="LastSharedByUser" ma:index="11" nillable="true" ma:displayName="Laatst gedeeld, per gebruiker" ma:description="" ma:internalName="LastSharedByUser" ma:readOnly="true">
      <xsd:simpleType>
        <xsd:restriction base="dms:Note">
          <xsd:maxLength value="255"/>
        </xsd:restriction>
      </xsd:simpleType>
    </xsd:element>
    <xsd:element name="LastSharedByTime" ma:index="12" nillable="true" ma:displayName="Laatst gedeeld, per tijdstip"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5cf4b2-dfbe-47b5-ad81-e7ff520242c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89E790-3CCE-41A1-9012-D666AF76080F}">
  <ds:schemaRefs>
    <ds:schemaRef ds:uri="http://schemas.microsoft.com/sharepoint/v3/contenttype/forms"/>
  </ds:schemaRefs>
</ds:datastoreItem>
</file>

<file path=customXml/itemProps2.xml><?xml version="1.0" encoding="utf-8"?>
<ds:datastoreItem xmlns:ds="http://schemas.openxmlformats.org/officeDocument/2006/customXml" ds:itemID="{CD8DF947-0E0F-4978-AE00-B86CCE7E271E}">
  <ds:schemaRefs>
    <ds:schemaRef ds:uri="http://purl.org/dc/dcmitype/"/>
    <ds:schemaRef ds:uri="http://schemas.microsoft.com/office/2006/documentManagement/types"/>
    <ds:schemaRef ds:uri="http://purl.org/dc/terms/"/>
    <ds:schemaRef ds:uri="http://purl.org/dc/elements/1.1/"/>
    <ds:schemaRef ds:uri="http://schemas.microsoft.com/office/infopath/2007/PartnerControls"/>
    <ds:schemaRef ds:uri="http://www.w3.org/XML/1998/namespace"/>
    <ds:schemaRef ds:uri="http://schemas.openxmlformats.org/package/2006/metadata/core-properties"/>
    <ds:schemaRef ds:uri="a65cf4b2-dfbe-47b5-ad81-e7ff520242c3"/>
    <ds:schemaRef ds:uri="898e7e9c-3810-4d0d-82e3-b88bac5313dd"/>
    <ds:schemaRef ds:uri="http://schemas.microsoft.com/office/2006/metadata/properties"/>
  </ds:schemaRefs>
</ds:datastoreItem>
</file>

<file path=customXml/itemProps3.xml><?xml version="1.0" encoding="utf-8"?>
<ds:datastoreItem xmlns:ds="http://schemas.openxmlformats.org/officeDocument/2006/customXml" ds:itemID="{95DE3B11-33B0-4284-AF9C-21AF4C34CD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8e7e9c-3810-4d0d-82e3-b88bac5313dd"/>
    <ds:schemaRef ds:uri="a65cf4b2-dfbe-47b5-ad81-e7ff520242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326</TotalTime>
  <Words>808</Words>
  <Application>Microsoft Office PowerPoint</Application>
  <PresentationFormat>Breedbeeld</PresentationFormat>
  <Paragraphs>67</Paragraphs>
  <Slides>16</Slides>
  <Notes>3</Notes>
  <HiddenSlides>0</HiddenSlides>
  <MMClips>2</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Abadi</vt:lpstr>
      <vt:lpstr>Arial</vt:lpstr>
      <vt:lpstr>Calibri</vt:lpstr>
      <vt:lpstr>Calisto MT</vt:lpstr>
      <vt:lpstr>Wingdings 2</vt:lpstr>
      <vt:lpstr>Leisteen</vt:lpstr>
      <vt:lpstr>Polarisering &amp; de media</vt:lpstr>
      <vt:lpstr>Burgerschap: de Politieke-juridische dimensie</vt:lpstr>
      <vt:lpstr>Voorbeelden voor acties</vt:lpstr>
      <vt:lpstr>Lesdoelen</vt:lpstr>
      <vt:lpstr>Veiligheid, media en framing</vt:lpstr>
      <vt:lpstr>“Trekkertereur’ veroorzaakt chaos,  2 branden en 5 arrestaties”</vt:lpstr>
      <vt:lpstr>“Boeren trekken de nieuwe regelgeving niet langer,  de straat op om faillissement te voorkomen”</vt:lpstr>
      <vt:lpstr>Polarisering</vt:lpstr>
      <vt:lpstr>Polarisatie</vt:lpstr>
      <vt:lpstr>De link tussen polarisatie en (social)media</vt:lpstr>
      <vt:lpstr>De link tussen polarisatie en (social)media</vt:lpstr>
      <vt:lpstr>De link tussen social media en complottheorieën/nep nieuws</vt:lpstr>
      <vt:lpstr>De link tussen social media en complottheorieën/nep nieuws</vt:lpstr>
      <vt:lpstr>Experiment</vt:lpstr>
      <vt:lpstr>Zoek een nieuwsartikel</vt:lpstr>
      <vt:lpstr>Evaluatie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Radicalisering en Polarisering</dc:title>
  <dc:creator>Dylan Heldenbergh</dc:creator>
  <cp:lastModifiedBy>Anne-May Smits</cp:lastModifiedBy>
  <cp:revision>4</cp:revision>
  <dcterms:created xsi:type="dcterms:W3CDTF">2020-03-26T07:59:14Z</dcterms:created>
  <dcterms:modified xsi:type="dcterms:W3CDTF">2022-12-23T09:16:44Z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0x01010042B34A25DF07C04CBEE98F4FB8BA2A65</vt:lpwstr>
  </property>
</Properties>
</file>